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
  </p:notesMasterIdLst>
  <p:sldIdLst>
    <p:sldId id="258" r:id="rId2"/>
    <p:sldId id="259" r:id="rId3"/>
  </p:sldIdLst>
  <p:sldSz cx="7559675" cy="5346700"/>
  <p:notesSz cx="4565650" cy="67976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96" userDrawn="1">
          <p15:clr>
            <a:srgbClr val="A4A3A4"/>
          </p15:clr>
        </p15:guide>
        <p15:guide id="3" orient="horz" pos="1684" userDrawn="1">
          <p15:clr>
            <a:srgbClr val="A4A3A4"/>
          </p15:clr>
        </p15:guide>
        <p15:guide id="4" orient="horz" pos="3272" userDrawn="1">
          <p15:clr>
            <a:srgbClr val="A4A3A4"/>
          </p15:clr>
        </p15:guide>
        <p15:guide id="5" pos="113" userDrawn="1">
          <p15:clr>
            <a:srgbClr val="A4A3A4"/>
          </p15:clr>
        </p15:guide>
        <p15:guide id="6" pos="4649" userDrawn="1">
          <p15:clr>
            <a:srgbClr val="A4A3A4"/>
          </p15:clr>
        </p15:guide>
        <p15:guide id="7"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32" autoAdjust="0"/>
    <p:restoredTop sz="94641" autoAdjust="0"/>
  </p:normalViewPr>
  <p:slideViewPr>
    <p:cSldViewPr snapToGrid="0">
      <p:cViewPr>
        <p:scale>
          <a:sx n="98" d="100"/>
          <a:sy n="98" d="100"/>
        </p:scale>
        <p:origin x="-1008" y="-72"/>
      </p:cViewPr>
      <p:guideLst>
        <p:guide orient="horz" pos="96"/>
        <p:guide orient="horz" pos="1684"/>
        <p:guide orient="horz" pos="3272"/>
        <p:guide pos="113"/>
        <p:guide pos="4649"/>
        <p:guide pos="2381"/>
      </p:guideLst>
    </p:cSldViewPr>
  </p:slideViewPr>
  <p:notesTextViewPr>
    <p:cViewPr>
      <p:scale>
        <a:sx n="1" d="1"/>
        <a:sy n="1" d="1"/>
      </p:scale>
      <p:origin x="0" y="0"/>
    </p:cViewPr>
  </p:notesText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1978946" cy="340265"/>
          </a:xfrm>
          <a:prstGeom prst="rect">
            <a:avLst/>
          </a:prstGeom>
        </p:spPr>
        <p:txBody>
          <a:bodyPr vert="horz" lIns="62097" tIns="31048" rIns="62097" bIns="31048" rtlCol="0"/>
          <a:lstStyle>
            <a:lvl1pPr algn="l">
              <a:defRPr sz="800"/>
            </a:lvl1pPr>
          </a:lstStyle>
          <a:p>
            <a:endParaRPr lang="de-DE"/>
          </a:p>
        </p:txBody>
      </p:sp>
      <p:sp>
        <p:nvSpPr>
          <p:cNvPr id="3" name="Date Placeholder 2"/>
          <p:cNvSpPr>
            <a:spLocks noGrp="1"/>
          </p:cNvSpPr>
          <p:nvPr>
            <p:ph type="dt" idx="1"/>
          </p:nvPr>
        </p:nvSpPr>
        <p:spPr>
          <a:xfrm>
            <a:off x="2585639" y="2"/>
            <a:ext cx="1978946" cy="340265"/>
          </a:xfrm>
          <a:prstGeom prst="rect">
            <a:avLst/>
          </a:prstGeom>
        </p:spPr>
        <p:txBody>
          <a:bodyPr vert="horz" lIns="62097" tIns="31048" rIns="62097" bIns="31048" rtlCol="0"/>
          <a:lstStyle>
            <a:lvl1pPr algn="r">
              <a:defRPr sz="800"/>
            </a:lvl1pPr>
          </a:lstStyle>
          <a:p>
            <a:fld id="{2BCAF7A6-50D6-46E5-B0F5-6FED98734D3F}" type="datetimeFigureOut">
              <a:rPr lang="de-DE" smtClean="0"/>
              <a:t>03.07.2014</a:t>
            </a:fld>
            <a:endParaRPr lang="de-DE"/>
          </a:p>
        </p:txBody>
      </p:sp>
      <p:sp>
        <p:nvSpPr>
          <p:cNvPr id="4" name="Slide Image Placeholder 3"/>
          <p:cNvSpPr>
            <a:spLocks noGrp="1" noRot="1" noChangeAspect="1"/>
          </p:cNvSpPr>
          <p:nvPr>
            <p:ph type="sldImg" idx="2"/>
          </p:nvPr>
        </p:nvSpPr>
        <p:spPr>
          <a:xfrm>
            <a:off x="663575" y="850900"/>
            <a:ext cx="3238500" cy="2292350"/>
          </a:xfrm>
          <a:prstGeom prst="rect">
            <a:avLst/>
          </a:prstGeom>
          <a:noFill/>
          <a:ln w="12700">
            <a:solidFill>
              <a:prstClr val="black"/>
            </a:solidFill>
          </a:ln>
        </p:spPr>
        <p:txBody>
          <a:bodyPr vert="horz" lIns="62097" tIns="31048" rIns="62097" bIns="31048" rtlCol="0" anchor="ctr"/>
          <a:lstStyle/>
          <a:p>
            <a:endParaRPr lang="de-DE"/>
          </a:p>
        </p:txBody>
      </p:sp>
      <p:sp>
        <p:nvSpPr>
          <p:cNvPr id="5" name="Notes Placeholder 4"/>
          <p:cNvSpPr>
            <a:spLocks noGrp="1"/>
          </p:cNvSpPr>
          <p:nvPr>
            <p:ph type="body" sz="quarter" idx="3"/>
          </p:nvPr>
        </p:nvSpPr>
        <p:spPr>
          <a:xfrm>
            <a:off x="456354" y="3271106"/>
            <a:ext cx="3652946" cy="2676455"/>
          </a:xfrm>
          <a:prstGeom prst="rect">
            <a:avLst/>
          </a:prstGeom>
        </p:spPr>
        <p:txBody>
          <a:bodyPr vert="horz" lIns="62097" tIns="31048" rIns="62097" bIns="3104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6" name="Footer Placeholder 5"/>
          <p:cNvSpPr>
            <a:spLocks noGrp="1"/>
          </p:cNvSpPr>
          <p:nvPr>
            <p:ph type="ftr" sz="quarter" idx="4"/>
          </p:nvPr>
        </p:nvSpPr>
        <p:spPr>
          <a:xfrm>
            <a:off x="0" y="6457412"/>
            <a:ext cx="1978946" cy="340265"/>
          </a:xfrm>
          <a:prstGeom prst="rect">
            <a:avLst/>
          </a:prstGeom>
        </p:spPr>
        <p:txBody>
          <a:bodyPr vert="horz" lIns="62097" tIns="31048" rIns="62097" bIns="31048" rtlCol="0" anchor="b"/>
          <a:lstStyle>
            <a:lvl1pPr algn="l">
              <a:defRPr sz="800"/>
            </a:lvl1pPr>
          </a:lstStyle>
          <a:p>
            <a:endParaRPr lang="de-DE"/>
          </a:p>
        </p:txBody>
      </p:sp>
      <p:sp>
        <p:nvSpPr>
          <p:cNvPr id="7" name="Slide Number Placeholder 6"/>
          <p:cNvSpPr>
            <a:spLocks noGrp="1"/>
          </p:cNvSpPr>
          <p:nvPr>
            <p:ph type="sldNum" sz="quarter" idx="5"/>
          </p:nvPr>
        </p:nvSpPr>
        <p:spPr>
          <a:xfrm>
            <a:off x="2585639" y="6457412"/>
            <a:ext cx="1978946" cy="340265"/>
          </a:xfrm>
          <a:prstGeom prst="rect">
            <a:avLst/>
          </a:prstGeom>
        </p:spPr>
        <p:txBody>
          <a:bodyPr vert="horz" lIns="62097" tIns="31048" rIns="62097" bIns="31048" rtlCol="0" anchor="b"/>
          <a:lstStyle>
            <a:lvl1pPr algn="r">
              <a:defRPr sz="800"/>
            </a:lvl1pPr>
          </a:lstStyle>
          <a:p>
            <a:fld id="{5A63152D-FDD9-4B5A-94AE-19E0F8B0BF21}" type="slidenum">
              <a:rPr lang="de-DE" smtClean="0"/>
              <a:t>‹#›</a:t>
            </a:fld>
            <a:endParaRPr lang="de-DE"/>
          </a:p>
        </p:txBody>
      </p:sp>
    </p:spTree>
    <p:extLst>
      <p:ext uri="{BB962C8B-B14F-4D97-AF65-F5344CB8AC3E}">
        <p14:creationId xmlns:p14="http://schemas.microsoft.com/office/powerpoint/2010/main" val="1250287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63575" y="850900"/>
            <a:ext cx="3238500" cy="2292350"/>
          </a:xfrm>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fld id="{5A63152D-FDD9-4B5A-94AE-19E0F8B0BF21}" type="slidenum">
              <a:rPr lang="de-DE" smtClean="0"/>
              <a:t>1</a:t>
            </a:fld>
            <a:endParaRPr lang="de-DE"/>
          </a:p>
        </p:txBody>
      </p:sp>
    </p:spTree>
    <p:extLst>
      <p:ext uri="{BB962C8B-B14F-4D97-AF65-F5344CB8AC3E}">
        <p14:creationId xmlns:p14="http://schemas.microsoft.com/office/powerpoint/2010/main" val="315902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875027"/>
            <a:ext cx="6425724" cy="1861444"/>
          </a:xfrm>
        </p:spPr>
        <p:txBody>
          <a:bodyPr anchor="b"/>
          <a:lstStyle>
            <a:lvl1pPr algn="ctr">
              <a:defRPr sz="4678"/>
            </a:lvl1pPr>
          </a:lstStyle>
          <a:p>
            <a:r>
              <a:rPr lang="en-US" smtClean="0"/>
              <a:t>Click to edit Master title style</a:t>
            </a:r>
            <a:endParaRPr lang="en-US" dirty="0"/>
          </a:p>
        </p:txBody>
      </p:sp>
      <p:sp>
        <p:nvSpPr>
          <p:cNvPr id="3" name="Subtitle 2"/>
          <p:cNvSpPr>
            <a:spLocks noGrp="1"/>
          </p:cNvSpPr>
          <p:nvPr>
            <p:ph type="subTitle" idx="1"/>
          </p:nvPr>
        </p:nvSpPr>
        <p:spPr>
          <a:xfrm>
            <a:off x="944960" y="2808256"/>
            <a:ext cx="5669756" cy="1290881"/>
          </a:xfrm>
        </p:spPr>
        <p:txBody>
          <a:bodyPr/>
          <a:lstStyle>
            <a:lvl1pPr marL="0" indent="0" algn="ctr">
              <a:buNone/>
              <a:defRPr sz="1871"/>
            </a:lvl1pPr>
            <a:lvl2pPr marL="356433" indent="0" algn="ctr">
              <a:buNone/>
              <a:defRPr sz="1559"/>
            </a:lvl2pPr>
            <a:lvl3pPr marL="712866" indent="0" algn="ctr">
              <a:buNone/>
              <a:defRPr sz="1403"/>
            </a:lvl3pPr>
            <a:lvl4pPr marL="1069299" indent="0" algn="ctr">
              <a:buNone/>
              <a:defRPr sz="1247"/>
            </a:lvl4pPr>
            <a:lvl5pPr marL="1425732" indent="0" algn="ctr">
              <a:buNone/>
              <a:defRPr sz="1247"/>
            </a:lvl5pPr>
            <a:lvl6pPr marL="1782166" indent="0" algn="ctr">
              <a:buNone/>
              <a:defRPr sz="1247"/>
            </a:lvl6pPr>
            <a:lvl7pPr marL="2138599" indent="0" algn="ctr">
              <a:buNone/>
              <a:defRPr sz="1247"/>
            </a:lvl7pPr>
            <a:lvl8pPr marL="2495032" indent="0" algn="ctr">
              <a:buNone/>
              <a:defRPr sz="1247"/>
            </a:lvl8pPr>
            <a:lvl9pPr marL="2851465" indent="0" algn="ctr">
              <a:buNone/>
              <a:defRPr sz="1247"/>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45D3BA8-FD86-4C66-8CE1-747BA62F347A}" type="datetimeFigureOut">
              <a:rPr lang="de-DE" smtClean="0"/>
              <a:t>03.07.2014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8305B5A-E984-4B53-8B2B-A37CCA58E1A9}" type="slidenum">
              <a:rPr lang="de-DE" smtClean="0"/>
              <a:t>‹#›</a:t>
            </a:fld>
            <a:endParaRPr lang="de-DE"/>
          </a:p>
        </p:txBody>
      </p:sp>
    </p:spTree>
    <p:extLst>
      <p:ext uri="{BB962C8B-B14F-4D97-AF65-F5344CB8AC3E}">
        <p14:creationId xmlns:p14="http://schemas.microsoft.com/office/powerpoint/2010/main" val="3785329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5D3BA8-FD86-4C66-8CE1-747BA62F347A}" type="datetimeFigureOut">
              <a:rPr lang="de-DE" smtClean="0"/>
              <a:t>03.07.2014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8305B5A-E984-4B53-8B2B-A37CCA58E1A9}" type="slidenum">
              <a:rPr lang="de-DE" smtClean="0"/>
              <a:t>‹#›</a:t>
            </a:fld>
            <a:endParaRPr lang="de-DE"/>
          </a:p>
        </p:txBody>
      </p:sp>
    </p:spTree>
    <p:extLst>
      <p:ext uri="{BB962C8B-B14F-4D97-AF65-F5344CB8AC3E}">
        <p14:creationId xmlns:p14="http://schemas.microsoft.com/office/powerpoint/2010/main" val="2920247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284662"/>
            <a:ext cx="1630055" cy="45310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9728" y="284662"/>
            <a:ext cx="4795669" cy="453108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5D3BA8-FD86-4C66-8CE1-747BA62F347A}" type="datetimeFigureOut">
              <a:rPr lang="de-DE" smtClean="0"/>
              <a:t>03.07.2014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8305B5A-E984-4B53-8B2B-A37CCA58E1A9}" type="slidenum">
              <a:rPr lang="de-DE" smtClean="0"/>
              <a:t>‹#›</a:t>
            </a:fld>
            <a:endParaRPr lang="de-DE"/>
          </a:p>
        </p:txBody>
      </p:sp>
    </p:spTree>
    <p:extLst>
      <p:ext uri="{BB962C8B-B14F-4D97-AF65-F5344CB8AC3E}">
        <p14:creationId xmlns:p14="http://schemas.microsoft.com/office/powerpoint/2010/main" val="2748548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5D3BA8-FD86-4C66-8CE1-747BA62F347A}" type="datetimeFigureOut">
              <a:rPr lang="de-DE" smtClean="0"/>
              <a:t>03.07.2014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8305B5A-E984-4B53-8B2B-A37CCA58E1A9}" type="slidenum">
              <a:rPr lang="de-DE" smtClean="0"/>
              <a:t>‹#›</a:t>
            </a:fld>
            <a:endParaRPr lang="de-DE"/>
          </a:p>
        </p:txBody>
      </p:sp>
    </p:spTree>
    <p:extLst>
      <p:ext uri="{BB962C8B-B14F-4D97-AF65-F5344CB8AC3E}">
        <p14:creationId xmlns:p14="http://schemas.microsoft.com/office/powerpoint/2010/main" val="1631860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1332964"/>
            <a:ext cx="6520220" cy="2224078"/>
          </a:xfrm>
        </p:spPr>
        <p:txBody>
          <a:bodyPr anchor="b"/>
          <a:lstStyle>
            <a:lvl1pPr>
              <a:defRPr sz="4678"/>
            </a:lvl1pPr>
          </a:lstStyle>
          <a:p>
            <a:r>
              <a:rPr lang="en-US" smtClean="0"/>
              <a:t>Click to edit Master title style</a:t>
            </a:r>
            <a:endParaRPr lang="en-US" dirty="0"/>
          </a:p>
        </p:txBody>
      </p:sp>
      <p:sp>
        <p:nvSpPr>
          <p:cNvPr id="3" name="Text Placeholder 2"/>
          <p:cNvSpPr>
            <a:spLocks noGrp="1"/>
          </p:cNvSpPr>
          <p:nvPr>
            <p:ph type="body" idx="1"/>
          </p:nvPr>
        </p:nvSpPr>
        <p:spPr>
          <a:xfrm>
            <a:off x="515791" y="3578083"/>
            <a:ext cx="6520220" cy="1169590"/>
          </a:xfrm>
        </p:spPr>
        <p:txBody>
          <a:bodyPr/>
          <a:lstStyle>
            <a:lvl1pPr marL="0" indent="0">
              <a:buNone/>
              <a:defRPr sz="1871">
                <a:solidFill>
                  <a:schemeClr val="tx1"/>
                </a:solidFill>
              </a:defRPr>
            </a:lvl1pPr>
            <a:lvl2pPr marL="356433" indent="0">
              <a:buNone/>
              <a:defRPr sz="1559">
                <a:solidFill>
                  <a:schemeClr val="tx1">
                    <a:tint val="75000"/>
                  </a:schemeClr>
                </a:solidFill>
              </a:defRPr>
            </a:lvl2pPr>
            <a:lvl3pPr marL="712866" indent="0">
              <a:buNone/>
              <a:defRPr sz="1403">
                <a:solidFill>
                  <a:schemeClr val="tx1">
                    <a:tint val="75000"/>
                  </a:schemeClr>
                </a:solidFill>
              </a:defRPr>
            </a:lvl3pPr>
            <a:lvl4pPr marL="1069299" indent="0">
              <a:buNone/>
              <a:defRPr sz="1247">
                <a:solidFill>
                  <a:schemeClr val="tx1">
                    <a:tint val="75000"/>
                  </a:schemeClr>
                </a:solidFill>
              </a:defRPr>
            </a:lvl4pPr>
            <a:lvl5pPr marL="1425732" indent="0">
              <a:buNone/>
              <a:defRPr sz="1247">
                <a:solidFill>
                  <a:schemeClr val="tx1">
                    <a:tint val="75000"/>
                  </a:schemeClr>
                </a:solidFill>
              </a:defRPr>
            </a:lvl5pPr>
            <a:lvl6pPr marL="1782166" indent="0">
              <a:buNone/>
              <a:defRPr sz="1247">
                <a:solidFill>
                  <a:schemeClr val="tx1">
                    <a:tint val="75000"/>
                  </a:schemeClr>
                </a:solidFill>
              </a:defRPr>
            </a:lvl6pPr>
            <a:lvl7pPr marL="2138599" indent="0">
              <a:buNone/>
              <a:defRPr sz="1247">
                <a:solidFill>
                  <a:schemeClr val="tx1">
                    <a:tint val="75000"/>
                  </a:schemeClr>
                </a:solidFill>
              </a:defRPr>
            </a:lvl7pPr>
            <a:lvl8pPr marL="2495032" indent="0">
              <a:buNone/>
              <a:defRPr sz="1247">
                <a:solidFill>
                  <a:schemeClr val="tx1">
                    <a:tint val="75000"/>
                  </a:schemeClr>
                </a:solidFill>
              </a:defRPr>
            </a:lvl8pPr>
            <a:lvl9pPr marL="2851465" indent="0">
              <a:buNone/>
              <a:defRPr sz="124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5D3BA8-FD86-4C66-8CE1-747BA62F347A}" type="datetimeFigureOut">
              <a:rPr lang="de-DE" smtClean="0"/>
              <a:t>03.07.2014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8305B5A-E984-4B53-8B2B-A37CCA58E1A9}" type="slidenum">
              <a:rPr lang="de-DE" smtClean="0"/>
              <a:t>‹#›</a:t>
            </a:fld>
            <a:endParaRPr lang="de-DE"/>
          </a:p>
        </p:txBody>
      </p:sp>
    </p:spTree>
    <p:extLst>
      <p:ext uri="{BB962C8B-B14F-4D97-AF65-F5344CB8AC3E}">
        <p14:creationId xmlns:p14="http://schemas.microsoft.com/office/powerpoint/2010/main" val="3506174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19728" y="1423311"/>
            <a:ext cx="3212862" cy="33924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27085" y="1423311"/>
            <a:ext cx="3212862" cy="33924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45D3BA8-FD86-4C66-8CE1-747BA62F347A}" type="datetimeFigureOut">
              <a:rPr lang="de-DE" smtClean="0"/>
              <a:t>03.07.2014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8305B5A-E984-4B53-8B2B-A37CCA58E1A9}" type="slidenum">
              <a:rPr lang="de-DE" smtClean="0"/>
              <a:t>‹#›</a:t>
            </a:fld>
            <a:endParaRPr lang="de-DE"/>
          </a:p>
        </p:txBody>
      </p:sp>
    </p:spTree>
    <p:extLst>
      <p:ext uri="{BB962C8B-B14F-4D97-AF65-F5344CB8AC3E}">
        <p14:creationId xmlns:p14="http://schemas.microsoft.com/office/powerpoint/2010/main" val="234157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284664"/>
            <a:ext cx="6520220" cy="103344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20713" y="1310685"/>
            <a:ext cx="3198096" cy="642346"/>
          </a:xfrm>
        </p:spPr>
        <p:txBody>
          <a:bodyPr anchor="b"/>
          <a:lstStyle>
            <a:lvl1pPr marL="0" indent="0">
              <a:buNone/>
              <a:defRPr sz="1871" b="1"/>
            </a:lvl1pPr>
            <a:lvl2pPr marL="356433" indent="0">
              <a:buNone/>
              <a:defRPr sz="1559" b="1"/>
            </a:lvl2pPr>
            <a:lvl3pPr marL="712866" indent="0">
              <a:buNone/>
              <a:defRPr sz="1403" b="1"/>
            </a:lvl3pPr>
            <a:lvl4pPr marL="1069299" indent="0">
              <a:buNone/>
              <a:defRPr sz="1247" b="1"/>
            </a:lvl4pPr>
            <a:lvl5pPr marL="1425732" indent="0">
              <a:buNone/>
              <a:defRPr sz="1247" b="1"/>
            </a:lvl5pPr>
            <a:lvl6pPr marL="1782166" indent="0">
              <a:buNone/>
              <a:defRPr sz="1247" b="1"/>
            </a:lvl6pPr>
            <a:lvl7pPr marL="2138599" indent="0">
              <a:buNone/>
              <a:defRPr sz="1247" b="1"/>
            </a:lvl7pPr>
            <a:lvl8pPr marL="2495032" indent="0">
              <a:buNone/>
              <a:defRPr sz="1247" b="1"/>
            </a:lvl8pPr>
            <a:lvl9pPr marL="2851465" indent="0">
              <a:buNone/>
              <a:defRPr sz="1247" b="1"/>
            </a:lvl9pPr>
          </a:lstStyle>
          <a:p>
            <a:pPr lvl="0"/>
            <a:r>
              <a:rPr lang="en-US" smtClean="0"/>
              <a:t>Click to edit Master text styles</a:t>
            </a:r>
          </a:p>
        </p:txBody>
      </p:sp>
      <p:sp>
        <p:nvSpPr>
          <p:cNvPr id="4" name="Content Placeholder 3"/>
          <p:cNvSpPr>
            <a:spLocks noGrp="1"/>
          </p:cNvSpPr>
          <p:nvPr>
            <p:ph sz="half" idx="2"/>
          </p:nvPr>
        </p:nvSpPr>
        <p:spPr>
          <a:xfrm>
            <a:off x="520713" y="1953031"/>
            <a:ext cx="3198096" cy="28726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27086" y="1310685"/>
            <a:ext cx="3213847" cy="642346"/>
          </a:xfrm>
        </p:spPr>
        <p:txBody>
          <a:bodyPr anchor="b"/>
          <a:lstStyle>
            <a:lvl1pPr marL="0" indent="0">
              <a:buNone/>
              <a:defRPr sz="1871" b="1"/>
            </a:lvl1pPr>
            <a:lvl2pPr marL="356433" indent="0">
              <a:buNone/>
              <a:defRPr sz="1559" b="1"/>
            </a:lvl2pPr>
            <a:lvl3pPr marL="712866" indent="0">
              <a:buNone/>
              <a:defRPr sz="1403" b="1"/>
            </a:lvl3pPr>
            <a:lvl4pPr marL="1069299" indent="0">
              <a:buNone/>
              <a:defRPr sz="1247" b="1"/>
            </a:lvl4pPr>
            <a:lvl5pPr marL="1425732" indent="0">
              <a:buNone/>
              <a:defRPr sz="1247" b="1"/>
            </a:lvl5pPr>
            <a:lvl6pPr marL="1782166" indent="0">
              <a:buNone/>
              <a:defRPr sz="1247" b="1"/>
            </a:lvl6pPr>
            <a:lvl7pPr marL="2138599" indent="0">
              <a:buNone/>
              <a:defRPr sz="1247" b="1"/>
            </a:lvl7pPr>
            <a:lvl8pPr marL="2495032" indent="0">
              <a:buNone/>
              <a:defRPr sz="1247" b="1"/>
            </a:lvl8pPr>
            <a:lvl9pPr marL="2851465" indent="0">
              <a:buNone/>
              <a:defRPr sz="1247" b="1"/>
            </a:lvl9pPr>
          </a:lstStyle>
          <a:p>
            <a:pPr lvl="0"/>
            <a:r>
              <a:rPr lang="en-US" smtClean="0"/>
              <a:t>Click to edit Master text styles</a:t>
            </a:r>
          </a:p>
        </p:txBody>
      </p:sp>
      <p:sp>
        <p:nvSpPr>
          <p:cNvPr id="6" name="Content Placeholder 5"/>
          <p:cNvSpPr>
            <a:spLocks noGrp="1"/>
          </p:cNvSpPr>
          <p:nvPr>
            <p:ph sz="quarter" idx="4"/>
          </p:nvPr>
        </p:nvSpPr>
        <p:spPr>
          <a:xfrm>
            <a:off x="3827086" y="1953031"/>
            <a:ext cx="3213847" cy="28726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45D3BA8-FD86-4C66-8CE1-747BA62F347A}" type="datetimeFigureOut">
              <a:rPr lang="de-DE" smtClean="0"/>
              <a:t>03.07.2014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68305B5A-E984-4B53-8B2B-A37CCA58E1A9}" type="slidenum">
              <a:rPr lang="de-DE" smtClean="0"/>
              <a:t>‹#›</a:t>
            </a:fld>
            <a:endParaRPr lang="de-DE"/>
          </a:p>
        </p:txBody>
      </p:sp>
    </p:spTree>
    <p:extLst>
      <p:ext uri="{BB962C8B-B14F-4D97-AF65-F5344CB8AC3E}">
        <p14:creationId xmlns:p14="http://schemas.microsoft.com/office/powerpoint/2010/main" val="3498893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45D3BA8-FD86-4C66-8CE1-747BA62F347A}" type="datetimeFigureOut">
              <a:rPr lang="de-DE" smtClean="0"/>
              <a:t>03.07.2014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68305B5A-E984-4B53-8B2B-A37CCA58E1A9}" type="slidenum">
              <a:rPr lang="de-DE" smtClean="0"/>
              <a:t>‹#›</a:t>
            </a:fld>
            <a:endParaRPr lang="de-DE"/>
          </a:p>
        </p:txBody>
      </p:sp>
    </p:spTree>
    <p:extLst>
      <p:ext uri="{BB962C8B-B14F-4D97-AF65-F5344CB8AC3E}">
        <p14:creationId xmlns:p14="http://schemas.microsoft.com/office/powerpoint/2010/main" val="2587165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5D3BA8-FD86-4C66-8CE1-747BA62F347A}" type="datetimeFigureOut">
              <a:rPr lang="de-DE" smtClean="0"/>
              <a:t>03.07.2014</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68305B5A-E984-4B53-8B2B-A37CCA58E1A9}" type="slidenum">
              <a:rPr lang="de-DE" smtClean="0"/>
              <a:t>‹#›</a:t>
            </a:fld>
            <a:endParaRPr lang="de-DE"/>
          </a:p>
        </p:txBody>
      </p:sp>
    </p:spTree>
    <p:extLst>
      <p:ext uri="{BB962C8B-B14F-4D97-AF65-F5344CB8AC3E}">
        <p14:creationId xmlns:p14="http://schemas.microsoft.com/office/powerpoint/2010/main" val="4260614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356447"/>
            <a:ext cx="2438192" cy="1247563"/>
          </a:xfrm>
        </p:spPr>
        <p:txBody>
          <a:bodyPr anchor="b"/>
          <a:lstStyle>
            <a:lvl1pPr>
              <a:defRPr sz="2495"/>
            </a:lvl1pPr>
          </a:lstStyle>
          <a:p>
            <a:r>
              <a:rPr lang="en-US" smtClean="0"/>
              <a:t>Click to edit Master title style</a:t>
            </a:r>
            <a:endParaRPr lang="en-US" dirty="0"/>
          </a:p>
        </p:txBody>
      </p:sp>
      <p:sp>
        <p:nvSpPr>
          <p:cNvPr id="3" name="Content Placeholder 2"/>
          <p:cNvSpPr>
            <a:spLocks noGrp="1"/>
          </p:cNvSpPr>
          <p:nvPr>
            <p:ph idx="1"/>
          </p:nvPr>
        </p:nvSpPr>
        <p:spPr>
          <a:xfrm>
            <a:off x="3213847" y="769827"/>
            <a:ext cx="3827085" cy="3799622"/>
          </a:xfrm>
        </p:spPr>
        <p:txBody>
          <a:bodyPr/>
          <a:lstStyle>
            <a:lvl1pPr>
              <a:defRPr sz="2495"/>
            </a:lvl1pPr>
            <a:lvl2pPr>
              <a:defRPr sz="2183"/>
            </a:lvl2pPr>
            <a:lvl3pPr>
              <a:defRPr sz="1871"/>
            </a:lvl3pPr>
            <a:lvl4pPr>
              <a:defRPr sz="1559"/>
            </a:lvl4pPr>
            <a:lvl5pPr>
              <a:defRPr sz="1559"/>
            </a:lvl5pPr>
            <a:lvl6pPr>
              <a:defRPr sz="1559"/>
            </a:lvl6pPr>
            <a:lvl7pPr>
              <a:defRPr sz="1559"/>
            </a:lvl7pPr>
            <a:lvl8pPr>
              <a:defRPr sz="1559"/>
            </a:lvl8pPr>
            <a:lvl9pPr>
              <a:defRPr sz="155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20712" y="1604010"/>
            <a:ext cx="2438192" cy="2971627"/>
          </a:xfrm>
        </p:spPr>
        <p:txBody>
          <a:bodyPr/>
          <a:lstStyle>
            <a:lvl1pPr marL="0" indent="0">
              <a:buNone/>
              <a:defRPr sz="1247"/>
            </a:lvl1pPr>
            <a:lvl2pPr marL="356433" indent="0">
              <a:buNone/>
              <a:defRPr sz="1091"/>
            </a:lvl2pPr>
            <a:lvl3pPr marL="712866" indent="0">
              <a:buNone/>
              <a:defRPr sz="936"/>
            </a:lvl3pPr>
            <a:lvl4pPr marL="1069299" indent="0">
              <a:buNone/>
              <a:defRPr sz="780"/>
            </a:lvl4pPr>
            <a:lvl5pPr marL="1425732" indent="0">
              <a:buNone/>
              <a:defRPr sz="780"/>
            </a:lvl5pPr>
            <a:lvl6pPr marL="1782166" indent="0">
              <a:buNone/>
              <a:defRPr sz="780"/>
            </a:lvl6pPr>
            <a:lvl7pPr marL="2138599" indent="0">
              <a:buNone/>
              <a:defRPr sz="780"/>
            </a:lvl7pPr>
            <a:lvl8pPr marL="2495032" indent="0">
              <a:buNone/>
              <a:defRPr sz="780"/>
            </a:lvl8pPr>
            <a:lvl9pPr marL="2851465" indent="0">
              <a:buNone/>
              <a:defRPr sz="78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D3BA8-FD86-4C66-8CE1-747BA62F347A}" type="datetimeFigureOut">
              <a:rPr lang="de-DE" smtClean="0"/>
              <a:t>03.07.2014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8305B5A-E984-4B53-8B2B-A37CCA58E1A9}" type="slidenum">
              <a:rPr lang="de-DE" smtClean="0"/>
              <a:t>‹#›</a:t>
            </a:fld>
            <a:endParaRPr lang="de-DE"/>
          </a:p>
        </p:txBody>
      </p:sp>
    </p:spTree>
    <p:extLst>
      <p:ext uri="{BB962C8B-B14F-4D97-AF65-F5344CB8AC3E}">
        <p14:creationId xmlns:p14="http://schemas.microsoft.com/office/powerpoint/2010/main" val="4220913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356447"/>
            <a:ext cx="2438192" cy="1247563"/>
          </a:xfrm>
        </p:spPr>
        <p:txBody>
          <a:bodyPr anchor="b"/>
          <a:lstStyle>
            <a:lvl1pPr>
              <a:defRPr sz="2495"/>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213847" y="769827"/>
            <a:ext cx="3827085" cy="3799622"/>
          </a:xfrm>
        </p:spPr>
        <p:txBody>
          <a:bodyPr anchor="t"/>
          <a:lstStyle>
            <a:lvl1pPr marL="0" indent="0">
              <a:buNone/>
              <a:defRPr sz="2495"/>
            </a:lvl1pPr>
            <a:lvl2pPr marL="356433" indent="0">
              <a:buNone/>
              <a:defRPr sz="2183"/>
            </a:lvl2pPr>
            <a:lvl3pPr marL="712866" indent="0">
              <a:buNone/>
              <a:defRPr sz="1871"/>
            </a:lvl3pPr>
            <a:lvl4pPr marL="1069299" indent="0">
              <a:buNone/>
              <a:defRPr sz="1559"/>
            </a:lvl4pPr>
            <a:lvl5pPr marL="1425732" indent="0">
              <a:buNone/>
              <a:defRPr sz="1559"/>
            </a:lvl5pPr>
            <a:lvl6pPr marL="1782166" indent="0">
              <a:buNone/>
              <a:defRPr sz="1559"/>
            </a:lvl6pPr>
            <a:lvl7pPr marL="2138599" indent="0">
              <a:buNone/>
              <a:defRPr sz="1559"/>
            </a:lvl7pPr>
            <a:lvl8pPr marL="2495032" indent="0">
              <a:buNone/>
              <a:defRPr sz="1559"/>
            </a:lvl8pPr>
            <a:lvl9pPr marL="2851465" indent="0">
              <a:buNone/>
              <a:defRPr sz="1559"/>
            </a:lvl9pPr>
          </a:lstStyle>
          <a:p>
            <a:r>
              <a:rPr lang="en-US" smtClean="0"/>
              <a:t>Click icon to add picture</a:t>
            </a:r>
            <a:endParaRPr lang="en-US" dirty="0"/>
          </a:p>
        </p:txBody>
      </p:sp>
      <p:sp>
        <p:nvSpPr>
          <p:cNvPr id="4" name="Text Placeholder 3"/>
          <p:cNvSpPr>
            <a:spLocks noGrp="1"/>
          </p:cNvSpPr>
          <p:nvPr>
            <p:ph type="body" sz="half" idx="2"/>
          </p:nvPr>
        </p:nvSpPr>
        <p:spPr>
          <a:xfrm>
            <a:off x="520712" y="1604010"/>
            <a:ext cx="2438192" cy="2971627"/>
          </a:xfrm>
        </p:spPr>
        <p:txBody>
          <a:bodyPr/>
          <a:lstStyle>
            <a:lvl1pPr marL="0" indent="0">
              <a:buNone/>
              <a:defRPr sz="1247"/>
            </a:lvl1pPr>
            <a:lvl2pPr marL="356433" indent="0">
              <a:buNone/>
              <a:defRPr sz="1091"/>
            </a:lvl2pPr>
            <a:lvl3pPr marL="712866" indent="0">
              <a:buNone/>
              <a:defRPr sz="936"/>
            </a:lvl3pPr>
            <a:lvl4pPr marL="1069299" indent="0">
              <a:buNone/>
              <a:defRPr sz="780"/>
            </a:lvl4pPr>
            <a:lvl5pPr marL="1425732" indent="0">
              <a:buNone/>
              <a:defRPr sz="780"/>
            </a:lvl5pPr>
            <a:lvl6pPr marL="1782166" indent="0">
              <a:buNone/>
              <a:defRPr sz="780"/>
            </a:lvl6pPr>
            <a:lvl7pPr marL="2138599" indent="0">
              <a:buNone/>
              <a:defRPr sz="780"/>
            </a:lvl7pPr>
            <a:lvl8pPr marL="2495032" indent="0">
              <a:buNone/>
              <a:defRPr sz="780"/>
            </a:lvl8pPr>
            <a:lvl9pPr marL="2851465" indent="0">
              <a:buNone/>
              <a:defRPr sz="78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D3BA8-FD86-4C66-8CE1-747BA62F347A}" type="datetimeFigureOut">
              <a:rPr lang="de-DE" smtClean="0"/>
              <a:t>03.07.2014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8305B5A-E984-4B53-8B2B-A37CCA58E1A9}" type="slidenum">
              <a:rPr lang="de-DE" smtClean="0"/>
              <a:t>‹#›</a:t>
            </a:fld>
            <a:endParaRPr lang="de-DE"/>
          </a:p>
        </p:txBody>
      </p:sp>
    </p:spTree>
    <p:extLst>
      <p:ext uri="{BB962C8B-B14F-4D97-AF65-F5344CB8AC3E}">
        <p14:creationId xmlns:p14="http://schemas.microsoft.com/office/powerpoint/2010/main" val="2271637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284664"/>
            <a:ext cx="6520220" cy="103344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19728" y="1423311"/>
            <a:ext cx="6520220" cy="339243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19728" y="4955600"/>
            <a:ext cx="1700927" cy="284662"/>
          </a:xfrm>
          <a:prstGeom prst="rect">
            <a:avLst/>
          </a:prstGeom>
        </p:spPr>
        <p:txBody>
          <a:bodyPr vert="horz" lIns="91440" tIns="45720" rIns="91440" bIns="45720" rtlCol="0" anchor="ctr"/>
          <a:lstStyle>
            <a:lvl1pPr algn="l">
              <a:defRPr sz="936">
                <a:solidFill>
                  <a:schemeClr val="tx1">
                    <a:tint val="75000"/>
                  </a:schemeClr>
                </a:solidFill>
              </a:defRPr>
            </a:lvl1pPr>
          </a:lstStyle>
          <a:p>
            <a:fld id="{245D3BA8-FD86-4C66-8CE1-747BA62F347A}" type="datetimeFigureOut">
              <a:rPr lang="de-DE" smtClean="0"/>
              <a:t>03.07.2014</a:t>
            </a:fld>
            <a:endParaRPr lang="de-DE"/>
          </a:p>
        </p:txBody>
      </p:sp>
      <p:sp>
        <p:nvSpPr>
          <p:cNvPr id="5" name="Footer Placeholder 4"/>
          <p:cNvSpPr>
            <a:spLocks noGrp="1"/>
          </p:cNvSpPr>
          <p:nvPr>
            <p:ph type="ftr" sz="quarter" idx="3"/>
          </p:nvPr>
        </p:nvSpPr>
        <p:spPr>
          <a:xfrm>
            <a:off x="2504143" y="4955600"/>
            <a:ext cx="2551390" cy="284662"/>
          </a:xfrm>
          <a:prstGeom prst="rect">
            <a:avLst/>
          </a:prstGeom>
        </p:spPr>
        <p:txBody>
          <a:bodyPr vert="horz" lIns="91440" tIns="45720" rIns="91440" bIns="45720" rtlCol="0" anchor="ctr"/>
          <a:lstStyle>
            <a:lvl1pPr algn="ctr">
              <a:defRPr sz="936">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5339020" y="4955600"/>
            <a:ext cx="1700927" cy="284662"/>
          </a:xfrm>
          <a:prstGeom prst="rect">
            <a:avLst/>
          </a:prstGeom>
        </p:spPr>
        <p:txBody>
          <a:bodyPr vert="horz" lIns="91440" tIns="45720" rIns="91440" bIns="45720" rtlCol="0" anchor="ctr"/>
          <a:lstStyle>
            <a:lvl1pPr algn="r">
              <a:defRPr sz="936">
                <a:solidFill>
                  <a:schemeClr val="tx1">
                    <a:tint val="75000"/>
                  </a:schemeClr>
                </a:solidFill>
              </a:defRPr>
            </a:lvl1pPr>
          </a:lstStyle>
          <a:p>
            <a:fld id="{68305B5A-E984-4B53-8B2B-A37CCA58E1A9}" type="slidenum">
              <a:rPr lang="de-DE" smtClean="0"/>
              <a:t>‹#›</a:t>
            </a:fld>
            <a:endParaRPr lang="de-DE"/>
          </a:p>
        </p:txBody>
      </p:sp>
    </p:spTree>
    <p:extLst>
      <p:ext uri="{BB962C8B-B14F-4D97-AF65-F5344CB8AC3E}">
        <p14:creationId xmlns:p14="http://schemas.microsoft.com/office/powerpoint/2010/main" val="371724853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712866" rtl="0" eaLnBrk="1" latinLnBrk="0" hangingPunct="1">
        <a:lnSpc>
          <a:spcPct val="90000"/>
        </a:lnSpc>
        <a:spcBef>
          <a:spcPct val="0"/>
        </a:spcBef>
        <a:buNone/>
        <a:defRPr sz="3430" kern="1200">
          <a:solidFill>
            <a:schemeClr val="tx1"/>
          </a:solidFill>
          <a:latin typeface="+mj-lt"/>
          <a:ea typeface="+mj-ea"/>
          <a:cs typeface="+mj-cs"/>
        </a:defRPr>
      </a:lvl1pPr>
    </p:titleStyle>
    <p:bodyStyle>
      <a:lvl1pPr marL="178217" indent="-178217" algn="l" defTabSz="712866" rtl="0" eaLnBrk="1" latinLnBrk="0" hangingPunct="1">
        <a:lnSpc>
          <a:spcPct val="90000"/>
        </a:lnSpc>
        <a:spcBef>
          <a:spcPts val="780"/>
        </a:spcBef>
        <a:buFont typeface="Arial" panose="020B0604020202020204" pitchFamily="34" charset="0"/>
        <a:buChar char="•"/>
        <a:defRPr sz="2183" kern="1200">
          <a:solidFill>
            <a:schemeClr val="tx1"/>
          </a:solidFill>
          <a:latin typeface="+mn-lt"/>
          <a:ea typeface="+mn-ea"/>
          <a:cs typeface="+mn-cs"/>
        </a:defRPr>
      </a:lvl1pPr>
      <a:lvl2pPr marL="534650" indent="-178217" algn="l" defTabSz="712866" rtl="0" eaLnBrk="1" latinLnBrk="0" hangingPunct="1">
        <a:lnSpc>
          <a:spcPct val="90000"/>
        </a:lnSpc>
        <a:spcBef>
          <a:spcPts val="390"/>
        </a:spcBef>
        <a:buFont typeface="Arial" panose="020B0604020202020204" pitchFamily="34" charset="0"/>
        <a:buChar char="•"/>
        <a:defRPr sz="1871" kern="1200">
          <a:solidFill>
            <a:schemeClr val="tx1"/>
          </a:solidFill>
          <a:latin typeface="+mn-lt"/>
          <a:ea typeface="+mn-ea"/>
          <a:cs typeface="+mn-cs"/>
        </a:defRPr>
      </a:lvl2pPr>
      <a:lvl3pPr marL="891083" indent="-178217" algn="l" defTabSz="712866" rtl="0" eaLnBrk="1" latinLnBrk="0" hangingPunct="1">
        <a:lnSpc>
          <a:spcPct val="90000"/>
        </a:lnSpc>
        <a:spcBef>
          <a:spcPts val="390"/>
        </a:spcBef>
        <a:buFont typeface="Arial" panose="020B0604020202020204" pitchFamily="34" charset="0"/>
        <a:buChar char="•"/>
        <a:defRPr sz="1559" kern="1200">
          <a:solidFill>
            <a:schemeClr val="tx1"/>
          </a:solidFill>
          <a:latin typeface="+mn-lt"/>
          <a:ea typeface="+mn-ea"/>
          <a:cs typeface="+mn-cs"/>
        </a:defRPr>
      </a:lvl3pPr>
      <a:lvl4pPr marL="1247516" indent="-178217" algn="l" defTabSz="712866" rtl="0" eaLnBrk="1" latinLnBrk="0" hangingPunct="1">
        <a:lnSpc>
          <a:spcPct val="90000"/>
        </a:lnSpc>
        <a:spcBef>
          <a:spcPts val="390"/>
        </a:spcBef>
        <a:buFont typeface="Arial" panose="020B0604020202020204" pitchFamily="34" charset="0"/>
        <a:buChar char="•"/>
        <a:defRPr sz="1403" kern="1200">
          <a:solidFill>
            <a:schemeClr val="tx1"/>
          </a:solidFill>
          <a:latin typeface="+mn-lt"/>
          <a:ea typeface="+mn-ea"/>
          <a:cs typeface="+mn-cs"/>
        </a:defRPr>
      </a:lvl4pPr>
      <a:lvl5pPr marL="1603949" indent="-178217" algn="l" defTabSz="712866" rtl="0" eaLnBrk="1" latinLnBrk="0" hangingPunct="1">
        <a:lnSpc>
          <a:spcPct val="90000"/>
        </a:lnSpc>
        <a:spcBef>
          <a:spcPts val="390"/>
        </a:spcBef>
        <a:buFont typeface="Arial" panose="020B0604020202020204" pitchFamily="34" charset="0"/>
        <a:buChar char="•"/>
        <a:defRPr sz="1403" kern="1200">
          <a:solidFill>
            <a:schemeClr val="tx1"/>
          </a:solidFill>
          <a:latin typeface="+mn-lt"/>
          <a:ea typeface="+mn-ea"/>
          <a:cs typeface="+mn-cs"/>
        </a:defRPr>
      </a:lvl5pPr>
      <a:lvl6pPr marL="1960382" indent="-178217" algn="l" defTabSz="712866" rtl="0" eaLnBrk="1" latinLnBrk="0" hangingPunct="1">
        <a:lnSpc>
          <a:spcPct val="90000"/>
        </a:lnSpc>
        <a:spcBef>
          <a:spcPts val="390"/>
        </a:spcBef>
        <a:buFont typeface="Arial" panose="020B0604020202020204" pitchFamily="34" charset="0"/>
        <a:buChar char="•"/>
        <a:defRPr sz="1403" kern="1200">
          <a:solidFill>
            <a:schemeClr val="tx1"/>
          </a:solidFill>
          <a:latin typeface="+mn-lt"/>
          <a:ea typeface="+mn-ea"/>
          <a:cs typeface="+mn-cs"/>
        </a:defRPr>
      </a:lvl6pPr>
      <a:lvl7pPr marL="2316815" indent="-178217" algn="l" defTabSz="712866" rtl="0" eaLnBrk="1" latinLnBrk="0" hangingPunct="1">
        <a:lnSpc>
          <a:spcPct val="90000"/>
        </a:lnSpc>
        <a:spcBef>
          <a:spcPts val="390"/>
        </a:spcBef>
        <a:buFont typeface="Arial" panose="020B0604020202020204" pitchFamily="34" charset="0"/>
        <a:buChar char="•"/>
        <a:defRPr sz="1403" kern="1200">
          <a:solidFill>
            <a:schemeClr val="tx1"/>
          </a:solidFill>
          <a:latin typeface="+mn-lt"/>
          <a:ea typeface="+mn-ea"/>
          <a:cs typeface="+mn-cs"/>
        </a:defRPr>
      </a:lvl7pPr>
      <a:lvl8pPr marL="2673248" indent="-178217" algn="l" defTabSz="712866" rtl="0" eaLnBrk="1" latinLnBrk="0" hangingPunct="1">
        <a:lnSpc>
          <a:spcPct val="90000"/>
        </a:lnSpc>
        <a:spcBef>
          <a:spcPts val="390"/>
        </a:spcBef>
        <a:buFont typeface="Arial" panose="020B0604020202020204" pitchFamily="34" charset="0"/>
        <a:buChar char="•"/>
        <a:defRPr sz="1403" kern="1200">
          <a:solidFill>
            <a:schemeClr val="tx1"/>
          </a:solidFill>
          <a:latin typeface="+mn-lt"/>
          <a:ea typeface="+mn-ea"/>
          <a:cs typeface="+mn-cs"/>
        </a:defRPr>
      </a:lvl8pPr>
      <a:lvl9pPr marL="3029682" indent="-178217" algn="l" defTabSz="712866" rtl="0" eaLnBrk="1" latinLnBrk="0" hangingPunct="1">
        <a:lnSpc>
          <a:spcPct val="90000"/>
        </a:lnSpc>
        <a:spcBef>
          <a:spcPts val="390"/>
        </a:spcBef>
        <a:buFont typeface="Arial" panose="020B0604020202020204" pitchFamily="34" charset="0"/>
        <a:buChar char="•"/>
        <a:defRPr sz="1403" kern="1200">
          <a:solidFill>
            <a:schemeClr val="tx1"/>
          </a:solidFill>
          <a:latin typeface="+mn-lt"/>
          <a:ea typeface="+mn-ea"/>
          <a:cs typeface="+mn-cs"/>
        </a:defRPr>
      </a:lvl9pPr>
    </p:bodyStyle>
    <p:otherStyle>
      <a:defPPr>
        <a:defRPr lang="en-US"/>
      </a:defPPr>
      <a:lvl1pPr marL="0" algn="l" defTabSz="712866" rtl="0" eaLnBrk="1" latinLnBrk="0" hangingPunct="1">
        <a:defRPr sz="1403" kern="1200">
          <a:solidFill>
            <a:schemeClr val="tx1"/>
          </a:solidFill>
          <a:latin typeface="+mn-lt"/>
          <a:ea typeface="+mn-ea"/>
          <a:cs typeface="+mn-cs"/>
        </a:defRPr>
      </a:lvl1pPr>
      <a:lvl2pPr marL="356433" algn="l" defTabSz="712866" rtl="0" eaLnBrk="1" latinLnBrk="0" hangingPunct="1">
        <a:defRPr sz="1403" kern="1200">
          <a:solidFill>
            <a:schemeClr val="tx1"/>
          </a:solidFill>
          <a:latin typeface="+mn-lt"/>
          <a:ea typeface="+mn-ea"/>
          <a:cs typeface="+mn-cs"/>
        </a:defRPr>
      </a:lvl2pPr>
      <a:lvl3pPr marL="712866" algn="l" defTabSz="712866" rtl="0" eaLnBrk="1" latinLnBrk="0" hangingPunct="1">
        <a:defRPr sz="1403" kern="1200">
          <a:solidFill>
            <a:schemeClr val="tx1"/>
          </a:solidFill>
          <a:latin typeface="+mn-lt"/>
          <a:ea typeface="+mn-ea"/>
          <a:cs typeface="+mn-cs"/>
        </a:defRPr>
      </a:lvl3pPr>
      <a:lvl4pPr marL="1069299" algn="l" defTabSz="712866" rtl="0" eaLnBrk="1" latinLnBrk="0" hangingPunct="1">
        <a:defRPr sz="1403" kern="1200">
          <a:solidFill>
            <a:schemeClr val="tx1"/>
          </a:solidFill>
          <a:latin typeface="+mn-lt"/>
          <a:ea typeface="+mn-ea"/>
          <a:cs typeface="+mn-cs"/>
        </a:defRPr>
      </a:lvl4pPr>
      <a:lvl5pPr marL="1425732" algn="l" defTabSz="712866" rtl="0" eaLnBrk="1" latinLnBrk="0" hangingPunct="1">
        <a:defRPr sz="1403" kern="1200">
          <a:solidFill>
            <a:schemeClr val="tx1"/>
          </a:solidFill>
          <a:latin typeface="+mn-lt"/>
          <a:ea typeface="+mn-ea"/>
          <a:cs typeface="+mn-cs"/>
        </a:defRPr>
      </a:lvl5pPr>
      <a:lvl6pPr marL="1782166" algn="l" defTabSz="712866" rtl="0" eaLnBrk="1" latinLnBrk="0" hangingPunct="1">
        <a:defRPr sz="1403" kern="1200">
          <a:solidFill>
            <a:schemeClr val="tx1"/>
          </a:solidFill>
          <a:latin typeface="+mn-lt"/>
          <a:ea typeface="+mn-ea"/>
          <a:cs typeface="+mn-cs"/>
        </a:defRPr>
      </a:lvl6pPr>
      <a:lvl7pPr marL="2138599" algn="l" defTabSz="712866" rtl="0" eaLnBrk="1" latinLnBrk="0" hangingPunct="1">
        <a:defRPr sz="1403" kern="1200">
          <a:solidFill>
            <a:schemeClr val="tx1"/>
          </a:solidFill>
          <a:latin typeface="+mn-lt"/>
          <a:ea typeface="+mn-ea"/>
          <a:cs typeface="+mn-cs"/>
        </a:defRPr>
      </a:lvl7pPr>
      <a:lvl8pPr marL="2495032" algn="l" defTabSz="712866" rtl="0" eaLnBrk="1" latinLnBrk="0" hangingPunct="1">
        <a:defRPr sz="1403" kern="1200">
          <a:solidFill>
            <a:schemeClr val="tx1"/>
          </a:solidFill>
          <a:latin typeface="+mn-lt"/>
          <a:ea typeface="+mn-ea"/>
          <a:cs typeface="+mn-cs"/>
        </a:defRPr>
      </a:lvl8pPr>
      <a:lvl9pPr marL="2851465" algn="l" defTabSz="712866" rtl="0" eaLnBrk="1" latinLnBrk="0" hangingPunct="1">
        <a:defRPr sz="140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pieren 8"/>
          <p:cNvGrpSpPr/>
          <p:nvPr/>
        </p:nvGrpSpPr>
        <p:grpSpPr>
          <a:xfrm>
            <a:off x="191322" y="152400"/>
            <a:ext cx="7188966" cy="5034717"/>
            <a:chOff x="494851" y="279699"/>
            <a:chExt cx="6480000" cy="4335331"/>
          </a:xfrm>
        </p:grpSpPr>
        <p:sp>
          <p:nvSpPr>
            <p:cNvPr id="17" name="Rechteck 9"/>
            <p:cNvSpPr/>
            <p:nvPr/>
          </p:nvSpPr>
          <p:spPr>
            <a:xfrm>
              <a:off x="5378822" y="569010"/>
              <a:ext cx="1596028" cy="402204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39"/>
            </a:p>
          </p:txBody>
        </p:sp>
        <p:sp>
          <p:nvSpPr>
            <p:cNvPr id="18" name="Textfeld 6"/>
            <p:cNvSpPr txBox="1"/>
            <p:nvPr/>
          </p:nvSpPr>
          <p:spPr>
            <a:xfrm>
              <a:off x="494851" y="279699"/>
              <a:ext cx="6480000" cy="323217"/>
            </a:xfrm>
            <a:prstGeom prst="rect">
              <a:avLst/>
            </a:prstGeom>
            <a:solidFill>
              <a:schemeClr val="accent5">
                <a:lumMod val="75000"/>
              </a:schemeClr>
            </a:solidFill>
            <a:ln>
              <a:solidFill>
                <a:schemeClr val="accent5">
                  <a:lumMod val="75000"/>
                </a:schemeClr>
              </a:solidFill>
            </a:ln>
          </p:spPr>
          <p:txBody>
            <a:bodyPr wrap="square" rtlCol="0">
              <a:spAutoFit/>
            </a:bodyPr>
            <a:lstStyle/>
            <a:p>
              <a:r>
                <a:rPr lang="de-DE" sz="1839" b="1" dirty="0" smtClean="0">
                  <a:solidFill>
                    <a:schemeClr val="bg1"/>
                  </a:solidFill>
                </a:rPr>
                <a:t>A5 at Uni Konstanz</a:t>
              </a:r>
              <a:endParaRPr lang="de-DE" sz="1839" b="1" dirty="0">
                <a:solidFill>
                  <a:schemeClr val="bg1"/>
                </a:solidFill>
              </a:endParaRPr>
            </a:p>
          </p:txBody>
        </p:sp>
        <p:sp>
          <p:nvSpPr>
            <p:cNvPr id="19" name="Textfeld 7"/>
            <p:cNvSpPr txBox="1"/>
            <p:nvPr/>
          </p:nvSpPr>
          <p:spPr>
            <a:xfrm>
              <a:off x="5378823" y="613808"/>
              <a:ext cx="1596027" cy="3723566"/>
            </a:xfrm>
            <a:prstGeom prst="rect">
              <a:avLst/>
            </a:prstGeom>
            <a:noFill/>
            <a:ln>
              <a:noFill/>
            </a:ln>
          </p:spPr>
          <p:txBody>
            <a:bodyPr wrap="square" rtlCol="0">
              <a:spAutoFit/>
            </a:bodyPr>
            <a:lstStyle/>
            <a:p>
              <a:r>
                <a:rPr lang="de-DE" sz="1100" b="1" dirty="0" smtClean="0">
                  <a:solidFill>
                    <a:schemeClr val="tx1">
                      <a:lumMod val="75000"/>
                      <a:lumOff val="25000"/>
                    </a:schemeClr>
                  </a:solidFill>
                </a:rPr>
                <a:t>Situation: </a:t>
              </a:r>
            </a:p>
            <a:p>
              <a:r>
                <a:rPr lang="de-DE" sz="1100" dirty="0" smtClean="0">
                  <a:solidFill>
                    <a:schemeClr val="tx1">
                      <a:lumMod val="75000"/>
                      <a:lumOff val="25000"/>
                    </a:schemeClr>
                  </a:solidFill>
                </a:rPr>
                <a:t>Using A5 for meeting freinds, setting there , chitchating with each other</a:t>
              </a:r>
            </a:p>
            <a:p>
              <a:endParaRPr lang="de-DE" sz="1100" dirty="0" smtClean="0">
                <a:solidFill>
                  <a:schemeClr val="tx1">
                    <a:lumMod val="75000"/>
                    <a:lumOff val="25000"/>
                  </a:schemeClr>
                </a:solidFill>
              </a:endParaRPr>
            </a:p>
            <a:p>
              <a:endParaRPr lang="de-DE" sz="1100" dirty="0">
                <a:solidFill>
                  <a:schemeClr val="tx1">
                    <a:lumMod val="75000"/>
                    <a:lumOff val="25000"/>
                  </a:schemeClr>
                </a:solidFill>
              </a:endParaRPr>
            </a:p>
            <a:p>
              <a:r>
                <a:rPr lang="de-DE" sz="1100" b="1" dirty="0" smtClean="0">
                  <a:solidFill>
                    <a:schemeClr val="tx1">
                      <a:lumMod val="75000"/>
                      <a:lumOff val="25000"/>
                    </a:schemeClr>
                  </a:solidFill>
                </a:rPr>
                <a:t>Target Group:</a:t>
              </a:r>
            </a:p>
            <a:p>
              <a:r>
                <a:rPr lang="de-DE" sz="1100" dirty="0" smtClean="0">
                  <a:solidFill>
                    <a:schemeClr val="tx1">
                      <a:lumMod val="75000"/>
                      <a:lumOff val="25000"/>
                    </a:schemeClr>
                  </a:solidFill>
                </a:rPr>
                <a:t>Students who come there to meet their firneds or having a free slot and waiting for next lecture</a:t>
              </a:r>
            </a:p>
            <a:p>
              <a:endParaRPr lang="de-DE" sz="1100" dirty="0" smtClean="0">
                <a:solidFill>
                  <a:schemeClr val="tx1">
                    <a:lumMod val="75000"/>
                    <a:lumOff val="25000"/>
                  </a:schemeClr>
                </a:solidFill>
              </a:endParaRPr>
            </a:p>
            <a:p>
              <a:endParaRPr lang="de-DE" sz="1100" dirty="0" smtClean="0">
                <a:solidFill>
                  <a:schemeClr val="tx1">
                    <a:lumMod val="75000"/>
                    <a:lumOff val="25000"/>
                  </a:schemeClr>
                </a:solidFill>
              </a:endParaRPr>
            </a:p>
            <a:p>
              <a:r>
                <a:rPr lang="de-DE" sz="1100" b="1" dirty="0" smtClean="0">
                  <a:solidFill>
                    <a:schemeClr val="tx1">
                      <a:lumMod val="75000"/>
                      <a:lumOff val="25000"/>
                    </a:schemeClr>
                  </a:solidFill>
                </a:rPr>
                <a:t>Setting:</a:t>
              </a:r>
            </a:p>
            <a:p>
              <a:r>
                <a:rPr lang="de-DE" sz="1100" dirty="0" smtClean="0">
                  <a:solidFill>
                    <a:schemeClr val="tx1">
                      <a:lumMod val="75000"/>
                      <a:lumOff val="25000"/>
                    </a:schemeClr>
                  </a:solidFill>
                </a:rPr>
                <a:t>Like lobbies in companies where cleints wait , meet company employeses. Mostly public buildings.</a:t>
              </a:r>
            </a:p>
            <a:p>
              <a:endParaRPr lang="de-DE" sz="1100" dirty="0">
                <a:solidFill>
                  <a:schemeClr val="tx1">
                    <a:lumMod val="75000"/>
                    <a:lumOff val="25000"/>
                  </a:schemeClr>
                </a:solidFill>
              </a:endParaRPr>
            </a:p>
            <a:p>
              <a:r>
                <a:rPr lang="de-DE" sz="1100" b="1" dirty="0" err="1" smtClean="0">
                  <a:solidFill>
                    <a:schemeClr val="tx1">
                      <a:lumMod val="75000"/>
                      <a:lumOff val="25000"/>
                    </a:schemeClr>
                  </a:solidFill>
                </a:rPr>
                <a:t>Themes</a:t>
              </a:r>
              <a:r>
                <a:rPr lang="de-DE" sz="1100" b="1" dirty="0" smtClean="0">
                  <a:solidFill>
                    <a:schemeClr val="tx1">
                      <a:lumMod val="75000"/>
                      <a:lumOff val="25000"/>
                    </a:schemeClr>
                  </a:solidFill>
                </a:rPr>
                <a:t>:</a:t>
              </a:r>
            </a:p>
            <a:p>
              <a:pPr marL="171450" indent="-171450">
                <a:buFontTx/>
                <a:buChar char="-"/>
              </a:pPr>
              <a:r>
                <a:rPr lang="de-DE" sz="1100" dirty="0" smtClean="0">
                  <a:solidFill>
                    <a:schemeClr val="tx1">
                      <a:lumMod val="75000"/>
                      <a:lumOff val="25000"/>
                    </a:schemeClr>
                  </a:solidFill>
                </a:rPr>
                <a:t>Interactive displays</a:t>
              </a:r>
            </a:p>
            <a:p>
              <a:pPr marL="171450" indent="-171450">
                <a:buFontTx/>
                <a:buChar char="-"/>
              </a:pPr>
              <a:r>
                <a:rPr lang="de-DE" sz="1100" dirty="0" smtClean="0">
                  <a:solidFill>
                    <a:schemeClr val="tx1">
                      <a:lumMod val="75000"/>
                      <a:lumOff val="25000"/>
                    </a:schemeClr>
                  </a:solidFill>
                </a:rPr>
                <a:t>Interacitve games</a:t>
              </a:r>
            </a:p>
            <a:p>
              <a:pPr marL="171450" indent="-171450">
                <a:buFontTx/>
                <a:buChar char="-"/>
              </a:pPr>
              <a:r>
                <a:rPr lang="de-DE" sz="1100" dirty="0" smtClean="0">
                  <a:solidFill>
                    <a:schemeClr val="tx1">
                      <a:lumMod val="75000"/>
                      <a:lumOff val="25000"/>
                    </a:schemeClr>
                  </a:solidFill>
                </a:rPr>
                <a:t>Lighting and temperature control.</a:t>
              </a:r>
            </a:p>
            <a:p>
              <a:pPr marL="171450" indent="-171450">
                <a:buFontTx/>
                <a:buChar char="-"/>
              </a:pPr>
              <a:r>
                <a:rPr lang="de-DE" sz="1100" smtClean="0">
                  <a:solidFill>
                    <a:schemeClr val="tx1">
                      <a:lumMod val="75000"/>
                      <a:lumOff val="25000"/>
                    </a:schemeClr>
                  </a:solidFill>
                </a:rPr>
                <a:t>Interactive activities.</a:t>
              </a:r>
              <a:endParaRPr lang="de-DE" sz="1100" dirty="0" smtClean="0">
                <a:solidFill>
                  <a:schemeClr val="tx1">
                    <a:lumMod val="75000"/>
                    <a:lumOff val="25000"/>
                  </a:schemeClr>
                </a:solidFill>
              </a:endParaRPr>
            </a:p>
          </p:txBody>
        </p:sp>
        <p:sp>
          <p:nvSpPr>
            <p:cNvPr id="20" name="Rechteck 5"/>
            <p:cNvSpPr/>
            <p:nvPr/>
          </p:nvSpPr>
          <p:spPr>
            <a:xfrm>
              <a:off x="494851" y="290457"/>
              <a:ext cx="6480000" cy="4320000"/>
            </a:xfrm>
            <a:prstGeom prst="rect">
              <a:avLst/>
            </a:prstGeom>
            <a:noFill/>
            <a:ln w="571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39"/>
            </a:p>
          </p:txBody>
        </p:sp>
        <p:cxnSp>
          <p:nvCxnSpPr>
            <p:cNvPr id="21" name="Gerader Verbinder 2"/>
            <p:cNvCxnSpPr/>
            <p:nvPr/>
          </p:nvCxnSpPr>
          <p:spPr>
            <a:xfrm flipV="1">
              <a:off x="5378823" y="490760"/>
              <a:ext cx="0" cy="412427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pic>
        <p:nvPicPr>
          <p:cNvPr id="1026" name="Picture 2" descr="C:\Users\Shoushou\Documents\New folder\IMAG06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2102" y="656617"/>
            <a:ext cx="5252937" cy="44017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39358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uppieren 6"/>
          <p:cNvGrpSpPr/>
          <p:nvPr/>
        </p:nvGrpSpPr>
        <p:grpSpPr>
          <a:xfrm>
            <a:off x="201706" y="154674"/>
            <a:ext cx="7153836" cy="5037352"/>
            <a:chOff x="570154" y="279699"/>
            <a:chExt cx="6480002" cy="4349614"/>
          </a:xfrm>
        </p:grpSpPr>
        <p:grpSp>
          <p:nvGrpSpPr>
            <p:cNvPr id="35" name="Gruppieren 3"/>
            <p:cNvGrpSpPr/>
            <p:nvPr/>
          </p:nvGrpSpPr>
          <p:grpSpPr>
            <a:xfrm>
              <a:off x="570154" y="519892"/>
              <a:ext cx="4066392" cy="4109421"/>
              <a:chOff x="570154" y="519892"/>
              <a:chExt cx="4066392" cy="4109421"/>
            </a:xfrm>
          </p:grpSpPr>
          <p:sp>
            <p:nvSpPr>
              <p:cNvPr id="39" name="Rechteck 16"/>
              <p:cNvSpPr/>
              <p:nvPr/>
            </p:nvSpPr>
            <p:spPr>
              <a:xfrm>
                <a:off x="570154" y="581387"/>
                <a:ext cx="4066391" cy="4021759"/>
              </a:xfrm>
              <a:prstGeom prst="rect">
                <a:avLst/>
              </a:prstGeom>
              <a:solidFill>
                <a:schemeClr val="bg1">
                  <a:lumMod val="8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1839" dirty="0"/>
              </a:p>
            </p:txBody>
          </p:sp>
          <p:cxnSp>
            <p:nvCxnSpPr>
              <p:cNvPr id="40" name="Gerader Verbinder 2"/>
              <p:cNvCxnSpPr/>
              <p:nvPr/>
            </p:nvCxnSpPr>
            <p:spPr>
              <a:xfrm flipV="1">
                <a:off x="4636546" y="519892"/>
                <a:ext cx="0" cy="4109421"/>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sp>
          <p:nvSpPr>
            <p:cNvPr id="36" name="Textfeld 17"/>
            <p:cNvSpPr txBox="1"/>
            <p:nvPr/>
          </p:nvSpPr>
          <p:spPr>
            <a:xfrm>
              <a:off x="570156" y="279699"/>
              <a:ext cx="6480000" cy="324327"/>
            </a:xfrm>
            <a:prstGeom prst="rect">
              <a:avLst/>
            </a:prstGeom>
            <a:solidFill>
              <a:schemeClr val="accent5">
                <a:lumMod val="75000"/>
              </a:schemeClr>
            </a:solidFill>
            <a:ln>
              <a:solidFill>
                <a:schemeClr val="accent5">
                  <a:lumMod val="75000"/>
                </a:schemeClr>
              </a:solidFill>
            </a:ln>
          </p:spPr>
          <p:txBody>
            <a:bodyPr wrap="square" rtlCol="0">
              <a:spAutoFit/>
            </a:bodyPr>
            <a:lstStyle/>
            <a:p>
              <a:r>
                <a:rPr lang="de-DE" sz="1839" b="1" dirty="0" smtClean="0">
                  <a:solidFill>
                    <a:schemeClr val="bg1"/>
                  </a:solidFill>
                </a:rPr>
                <a:t>A5 at Uni Konstanz</a:t>
              </a:r>
              <a:endParaRPr lang="de-DE" sz="1839" b="1" dirty="0">
                <a:solidFill>
                  <a:schemeClr val="bg1"/>
                </a:solidFill>
              </a:endParaRPr>
            </a:p>
          </p:txBody>
        </p:sp>
        <p:sp>
          <p:nvSpPr>
            <p:cNvPr id="37" name="Textfeld 18"/>
            <p:cNvSpPr txBox="1"/>
            <p:nvPr/>
          </p:nvSpPr>
          <p:spPr>
            <a:xfrm>
              <a:off x="570155" y="649031"/>
              <a:ext cx="4066390" cy="1167059"/>
            </a:xfrm>
            <a:prstGeom prst="rect">
              <a:avLst/>
            </a:prstGeom>
            <a:noFill/>
            <a:ln>
              <a:noFill/>
            </a:ln>
          </p:spPr>
          <p:txBody>
            <a:bodyPr wrap="square" rtlCol="0">
              <a:spAutoFit/>
            </a:bodyPr>
            <a:lstStyle/>
            <a:p>
              <a:pPr>
                <a:lnSpc>
                  <a:spcPct val="150000"/>
                </a:lnSpc>
              </a:pPr>
              <a:r>
                <a:rPr lang="en-US" sz="1400" i="1" dirty="0"/>
                <a:t> </a:t>
              </a:r>
              <a:r>
                <a:rPr lang="en-US" sz="1400" i="1" dirty="0" smtClean="0"/>
                <a:t> A5 at </a:t>
              </a:r>
              <a:r>
                <a:rPr lang="en-US" sz="1400" i="1" dirty="0" err="1" smtClean="0"/>
                <a:t>uni</a:t>
              </a:r>
              <a:r>
                <a:rPr lang="en-US" sz="1400" i="1" dirty="0" smtClean="0"/>
                <a:t> </a:t>
              </a:r>
              <a:r>
                <a:rPr lang="en-US" sz="1400" i="1" dirty="0"/>
                <a:t>K</a:t>
              </a:r>
              <a:r>
                <a:rPr lang="en-US" sz="1400" i="1" dirty="0" smtClean="0"/>
                <a:t>onstanz is somehow boring only got some benches to sit on. Sometimes people just go and sit there because they have free slots and they got nothing funny to do while sitting there.</a:t>
              </a:r>
            </a:p>
          </p:txBody>
        </p:sp>
        <p:sp>
          <p:nvSpPr>
            <p:cNvPr id="38" name="Rechteck 19"/>
            <p:cNvSpPr/>
            <p:nvPr/>
          </p:nvSpPr>
          <p:spPr>
            <a:xfrm>
              <a:off x="570156" y="290457"/>
              <a:ext cx="6480000" cy="4320000"/>
            </a:xfrm>
            <a:prstGeom prst="rect">
              <a:avLst/>
            </a:prstGeom>
            <a:noFill/>
            <a:ln w="571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39"/>
            </a:p>
          </p:txBody>
        </p:sp>
      </p:grpSp>
      <p:sp>
        <p:nvSpPr>
          <p:cNvPr id="41" name="Rectangle 40"/>
          <p:cNvSpPr/>
          <p:nvPr/>
        </p:nvSpPr>
        <p:spPr>
          <a:xfrm>
            <a:off x="296985" y="2743200"/>
            <a:ext cx="4298461" cy="2313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TextBox 41"/>
          <p:cNvSpPr txBox="1"/>
          <p:nvPr/>
        </p:nvSpPr>
        <p:spPr>
          <a:xfrm>
            <a:off x="351692" y="2782277"/>
            <a:ext cx="1078523" cy="369332"/>
          </a:xfrm>
          <a:prstGeom prst="rect">
            <a:avLst/>
          </a:prstGeom>
          <a:noFill/>
        </p:spPr>
        <p:txBody>
          <a:bodyPr wrap="square" rtlCol="0">
            <a:spAutoFit/>
          </a:bodyPr>
          <a:lstStyle/>
          <a:p>
            <a:r>
              <a:rPr lang="de-DE" dirty="0" smtClean="0"/>
              <a:t>Notes:</a:t>
            </a:r>
            <a:endParaRPr lang="de-DE" dirty="0"/>
          </a:p>
        </p:txBody>
      </p:sp>
      <p:pic>
        <p:nvPicPr>
          <p:cNvPr id="1027" name="Picture 3" descr="C:\Users\Shoushou\Documents\New folder\IMAG0665.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90949" y="582402"/>
            <a:ext cx="2664593" cy="21607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42778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TotalTime>
  <Words>118</Words>
  <Application>Microsoft Office PowerPoint</Application>
  <PresentationFormat>Custom</PresentationFormat>
  <Paragraphs>21</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daniel.klinkhammer@live.com</dc:creator>
  <cp:lastModifiedBy>Shoushou</cp:lastModifiedBy>
  <cp:revision>37</cp:revision>
  <cp:lastPrinted>2014-06-18T08:13:22Z</cp:lastPrinted>
  <dcterms:created xsi:type="dcterms:W3CDTF">2014-04-01T13:17:36Z</dcterms:created>
  <dcterms:modified xsi:type="dcterms:W3CDTF">2014-07-03T11:28:43Z</dcterms:modified>
</cp:coreProperties>
</file>