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
  </p:notesMasterIdLst>
  <p:sldIdLst>
    <p:sldId id="258" r:id="rId2"/>
    <p:sldId id="259" r:id="rId3"/>
  </p:sldIdLst>
  <p:sldSz cx="7559675" cy="5346700"/>
  <p:notesSz cx="4565650" cy="67976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96" userDrawn="1">
          <p15:clr>
            <a:srgbClr val="A4A3A4"/>
          </p15:clr>
        </p15:guide>
        <p15:guide id="3" orient="horz" pos="1684" userDrawn="1">
          <p15:clr>
            <a:srgbClr val="A4A3A4"/>
          </p15:clr>
        </p15:guide>
        <p15:guide id="4" orient="horz" pos="3272" userDrawn="1">
          <p15:clr>
            <a:srgbClr val="A4A3A4"/>
          </p15:clr>
        </p15:guide>
        <p15:guide id="5" pos="113" userDrawn="1">
          <p15:clr>
            <a:srgbClr val="A4A3A4"/>
          </p15:clr>
        </p15:guide>
        <p15:guide id="6" pos="4649" userDrawn="1">
          <p15:clr>
            <a:srgbClr val="A4A3A4"/>
          </p15:clr>
        </p15:guide>
        <p15:guide id="7" pos="23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32" autoAdjust="0"/>
    <p:restoredTop sz="94641" autoAdjust="0"/>
  </p:normalViewPr>
  <p:slideViewPr>
    <p:cSldViewPr snapToGrid="0">
      <p:cViewPr>
        <p:scale>
          <a:sx n="121" d="100"/>
          <a:sy n="121" d="100"/>
        </p:scale>
        <p:origin x="-684" y="-72"/>
      </p:cViewPr>
      <p:guideLst>
        <p:guide orient="horz" pos="96"/>
        <p:guide orient="horz" pos="1684"/>
        <p:guide orient="horz" pos="3272"/>
        <p:guide pos="113"/>
        <p:guide pos="4649"/>
        <p:guide pos="2381"/>
      </p:guideLst>
    </p:cSldViewPr>
  </p:slideViewPr>
  <p:notesTextViewPr>
    <p:cViewPr>
      <p:scale>
        <a:sx n="1" d="1"/>
        <a:sy n="1" d="1"/>
      </p:scale>
      <p:origin x="0" y="0"/>
    </p:cViewPr>
  </p:notesTextViewPr>
  <p:gridSpacing cx="45000" cy="450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978946" cy="340265"/>
          </a:xfrm>
          <a:prstGeom prst="rect">
            <a:avLst/>
          </a:prstGeom>
        </p:spPr>
        <p:txBody>
          <a:bodyPr vert="horz" lIns="62113" tIns="31056" rIns="62113" bIns="31056" rtlCol="0"/>
          <a:lstStyle>
            <a:lvl1pPr algn="l">
              <a:defRPr sz="800"/>
            </a:lvl1pPr>
          </a:lstStyle>
          <a:p>
            <a:endParaRPr lang="de-DE"/>
          </a:p>
        </p:txBody>
      </p:sp>
      <p:sp>
        <p:nvSpPr>
          <p:cNvPr id="3" name="Date Placeholder 2"/>
          <p:cNvSpPr>
            <a:spLocks noGrp="1"/>
          </p:cNvSpPr>
          <p:nvPr>
            <p:ph type="dt" idx="1"/>
          </p:nvPr>
        </p:nvSpPr>
        <p:spPr>
          <a:xfrm>
            <a:off x="2585639" y="0"/>
            <a:ext cx="1978946" cy="340265"/>
          </a:xfrm>
          <a:prstGeom prst="rect">
            <a:avLst/>
          </a:prstGeom>
        </p:spPr>
        <p:txBody>
          <a:bodyPr vert="horz" lIns="62113" tIns="31056" rIns="62113" bIns="31056" rtlCol="0"/>
          <a:lstStyle>
            <a:lvl1pPr algn="r">
              <a:defRPr sz="800"/>
            </a:lvl1pPr>
          </a:lstStyle>
          <a:p>
            <a:fld id="{2BCAF7A6-50D6-46E5-B0F5-6FED98734D3F}" type="datetimeFigureOut">
              <a:rPr lang="de-DE" smtClean="0"/>
              <a:t>02.07.2014</a:t>
            </a:fld>
            <a:endParaRPr lang="de-DE"/>
          </a:p>
        </p:txBody>
      </p:sp>
      <p:sp>
        <p:nvSpPr>
          <p:cNvPr id="4" name="Slide Image Placeholder 3"/>
          <p:cNvSpPr>
            <a:spLocks noGrp="1" noRot="1" noChangeAspect="1"/>
          </p:cNvSpPr>
          <p:nvPr>
            <p:ph type="sldImg" idx="2"/>
          </p:nvPr>
        </p:nvSpPr>
        <p:spPr>
          <a:xfrm>
            <a:off x="663575" y="850900"/>
            <a:ext cx="3238500" cy="2292350"/>
          </a:xfrm>
          <a:prstGeom prst="rect">
            <a:avLst/>
          </a:prstGeom>
          <a:noFill/>
          <a:ln w="12700">
            <a:solidFill>
              <a:prstClr val="black"/>
            </a:solidFill>
          </a:ln>
        </p:spPr>
        <p:txBody>
          <a:bodyPr vert="horz" lIns="62113" tIns="31056" rIns="62113" bIns="31056" rtlCol="0" anchor="ctr"/>
          <a:lstStyle/>
          <a:p>
            <a:endParaRPr lang="de-DE"/>
          </a:p>
        </p:txBody>
      </p:sp>
      <p:sp>
        <p:nvSpPr>
          <p:cNvPr id="5" name="Notes Placeholder 4"/>
          <p:cNvSpPr>
            <a:spLocks noGrp="1"/>
          </p:cNvSpPr>
          <p:nvPr>
            <p:ph type="body" sz="quarter" idx="3"/>
          </p:nvPr>
        </p:nvSpPr>
        <p:spPr>
          <a:xfrm>
            <a:off x="456354" y="3271104"/>
            <a:ext cx="3652946" cy="2676455"/>
          </a:xfrm>
          <a:prstGeom prst="rect">
            <a:avLst/>
          </a:prstGeom>
        </p:spPr>
        <p:txBody>
          <a:bodyPr vert="horz" lIns="62113" tIns="31056" rIns="62113" bIns="3105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6" name="Footer Placeholder 5"/>
          <p:cNvSpPr>
            <a:spLocks noGrp="1"/>
          </p:cNvSpPr>
          <p:nvPr>
            <p:ph type="ftr" sz="quarter" idx="4"/>
          </p:nvPr>
        </p:nvSpPr>
        <p:spPr>
          <a:xfrm>
            <a:off x="0" y="6457410"/>
            <a:ext cx="1978946" cy="340265"/>
          </a:xfrm>
          <a:prstGeom prst="rect">
            <a:avLst/>
          </a:prstGeom>
        </p:spPr>
        <p:txBody>
          <a:bodyPr vert="horz" lIns="62113" tIns="31056" rIns="62113" bIns="31056" rtlCol="0" anchor="b"/>
          <a:lstStyle>
            <a:lvl1pPr algn="l">
              <a:defRPr sz="800"/>
            </a:lvl1pPr>
          </a:lstStyle>
          <a:p>
            <a:endParaRPr lang="de-DE"/>
          </a:p>
        </p:txBody>
      </p:sp>
      <p:sp>
        <p:nvSpPr>
          <p:cNvPr id="7" name="Slide Number Placeholder 6"/>
          <p:cNvSpPr>
            <a:spLocks noGrp="1"/>
          </p:cNvSpPr>
          <p:nvPr>
            <p:ph type="sldNum" sz="quarter" idx="5"/>
          </p:nvPr>
        </p:nvSpPr>
        <p:spPr>
          <a:xfrm>
            <a:off x="2585639" y="6457410"/>
            <a:ext cx="1978946" cy="340265"/>
          </a:xfrm>
          <a:prstGeom prst="rect">
            <a:avLst/>
          </a:prstGeom>
        </p:spPr>
        <p:txBody>
          <a:bodyPr vert="horz" lIns="62113" tIns="31056" rIns="62113" bIns="31056" rtlCol="0" anchor="b"/>
          <a:lstStyle>
            <a:lvl1pPr algn="r">
              <a:defRPr sz="800"/>
            </a:lvl1pPr>
          </a:lstStyle>
          <a:p>
            <a:fld id="{5A63152D-FDD9-4B5A-94AE-19E0F8B0BF21}" type="slidenum">
              <a:rPr lang="de-DE" smtClean="0"/>
              <a:t>‹Nr.›</a:t>
            </a:fld>
            <a:endParaRPr lang="de-DE"/>
          </a:p>
        </p:txBody>
      </p:sp>
    </p:spTree>
    <p:extLst>
      <p:ext uri="{BB962C8B-B14F-4D97-AF65-F5344CB8AC3E}">
        <p14:creationId xmlns:p14="http://schemas.microsoft.com/office/powerpoint/2010/main" val="1250287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63575" y="850900"/>
            <a:ext cx="3238500" cy="2292350"/>
          </a:xfrm>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10"/>
          </p:nvPr>
        </p:nvSpPr>
        <p:spPr/>
        <p:txBody>
          <a:bodyPr/>
          <a:lstStyle/>
          <a:p>
            <a:fld id="{5A63152D-FDD9-4B5A-94AE-19E0F8B0BF21}" type="slidenum">
              <a:rPr lang="de-DE" smtClean="0"/>
              <a:t>1</a:t>
            </a:fld>
            <a:endParaRPr lang="de-DE"/>
          </a:p>
        </p:txBody>
      </p:sp>
    </p:spTree>
    <p:extLst>
      <p:ext uri="{BB962C8B-B14F-4D97-AF65-F5344CB8AC3E}">
        <p14:creationId xmlns:p14="http://schemas.microsoft.com/office/powerpoint/2010/main" val="315902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875027"/>
            <a:ext cx="6425724" cy="1861444"/>
          </a:xfrm>
        </p:spPr>
        <p:txBody>
          <a:bodyPr anchor="b"/>
          <a:lstStyle>
            <a:lvl1pPr algn="ctr">
              <a:defRPr sz="4678"/>
            </a:lvl1pPr>
          </a:lstStyle>
          <a:p>
            <a:r>
              <a:rPr lang="en-US" smtClean="0"/>
              <a:t>Click to edit Master title style</a:t>
            </a:r>
            <a:endParaRPr lang="en-US" dirty="0"/>
          </a:p>
        </p:txBody>
      </p:sp>
      <p:sp>
        <p:nvSpPr>
          <p:cNvPr id="3" name="Subtitle 2"/>
          <p:cNvSpPr>
            <a:spLocks noGrp="1"/>
          </p:cNvSpPr>
          <p:nvPr>
            <p:ph type="subTitle" idx="1"/>
          </p:nvPr>
        </p:nvSpPr>
        <p:spPr>
          <a:xfrm>
            <a:off x="944960" y="2808256"/>
            <a:ext cx="5669756" cy="1290881"/>
          </a:xfrm>
        </p:spPr>
        <p:txBody>
          <a:bodyPr/>
          <a:lstStyle>
            <a:lvl1pPr marL="0" indent="0" algn="ctr">
              <a:buNone/>
              <a:defRPr sz="1871"/>
            </a:lvl1pPr>
            <a:lvl2pPr marL="356433" indent="0" algn="ctr">
              <a:buNone/>
              <a:defRPr sz="1559"/>
            </a:lvl2pPr>
            <a:lvl3pPr marL="712866" indent="0" algn="ctr">
              <a:buNone/>
              <a:defRPr sz="1403"/>
            </a:lvl3pPr>
            <a:lvl4pPr marL="1069299" indent="0" algn="ctr">
              <a:buNone/>
              <a:defRPr sz="1247"/>
            </a:lvl4pPr>
            <a:lvl5pPr marL="1425732" indent="0" algn="ctr">
              <a:buNone/>
              <a:defRPr sz="1247"/>
            </a:lvl5pPr>
            <a:lvl6pPr marL="1782166" indent="0" algn="ctr">
              <a:buNone/>
              <a:defRPr sz="1247"/>
            </a:lvl6pPr>
            <a:lvl7pPr marL="2138599" indent="0" algn="ctr">
              <a:buNone/>
              <a:defRPr sz="1247"/>
            </a:lvl7pPr>
            <a:lvl8pPr marL="2495032" indent="0" algn="ctr">
              <a:buNone/>
              <a:defRPr sz="1247"/>
            </a:lvl8pPr>
            <a:lvl9pPr marL="2851465" indent="0" algn="ctr">
              <a:buNone/>
              <a:defRPr sz="1247"/>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45D3BA8-FD86-4C66-8CE1-747BA62F347A}" type="datetimeFigureOut">
              <a:rPr lang="de-DE" smtClean="0"/>
              <a:t>02.07.2014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8305B5A-E984-4B53-8B2B-A37CCA58E1A9}" type="slidenum">
              <a:rPr lang="de-DE" smtClean="0"/>
              <a:t>‹Nr.›</a:t>
            </a:fld>
            <a:endParaRPr lang="de-DE"/>
          </a:p>
        </p:txBody>
      </p:sp>
    </p:spTree>
    <p:extLst>
      <p:ext uri="{BB962C8B-B14F-4D97-AF65-F5344CB8AC3E}">
        <p14:creationId xmlns:p14="http://schemas.microsoft.com/office/powerpoint/2010/main" val="3785329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45D3BA8-FD86-4C66-8CE1-747BA62F347A}" type="datetimeFigureOut">
              <a:rPr lang="de-DE" smtClean="0"/>
              <a:t>02.07.2014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8305B5A-E984-4B53-8B2B-A37CCA58E1A9}" type="slidenum">
              <a:rPr lang="de-DE" smtClean="0"/>
              <a:t>‹Nr.›</a:t>
            </a:fld>
            <a:endParaRPr lang="de-DE"/>
          </a:p>
        </p:txBody>
      </p:sp>
    </p:spTree>
    <p:extLst>
      <p:ext uri="{BB962C8B-B14F-4D97-AF65-F5344CB8AC3E}">
        <p14:creationId xmlns:p14="http://schemas.microsoft.com/office/powerpoint/2010/main" val="2920247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284662"/>
            <a:ext cx="1630055" cy="45310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19728" y="284662"/>
            <a:ext cx="4795669" cy="453108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45D3BA8-FD86-4C66-8CE1-747BA62F347A}" type="datetimeFigureOut">
              <a:rPr lang="de-DE" smtClean="0"/>
              <a:t>02.07.2014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8305B5A-E984-4B53-8B2B-A37CCA58E1A9}" type="slidenum">
              <a:rPr lang="de-DE" smtClean="0"/>
              <a:t>‹Nr.›</a:t>
            </a:fld>
            <a:endParaRPr lang="de-DE"/>
          </a:p>
        </p:txBody>
      </p:sp>
    </p:spTree>
    <p:extLst>
      <p:ext uri="{BB962C8B-B14F-4D97-AF65-F5344CB8AC3E}">
        <p14:creationId xmlns:p14="http://schemas.microsoft.com/office/powerpoint/2010/main" val="2748548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45D3BA8-FD86-4C66-8CE1-747BA62F347A}" type="datetimeFigureOut">
              <a:rPr lang="de-DE" smtClean="0"/>
              <a:t>02.07.2014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8305B5A-E984-4B53-8B2B-A37CCA58E1A9}" type="slidenum">
              <a:rPr lang="de-DE" smtClean="0"/>
              <a:t>‹Nr.›</a:t>
            </a:fld>
            <a:endParaRPr lang="de-DE"/>
          </a:p>
        </p:txBody>
      </p:sp>
    </p:spTree>
    <p:extLst>
      <p:ext uri="{BB962C8B-B14F-4D97-AF65-F5344CB8AC3E}">
        <p14:creationId xmlns:p14="http://schemas.microsoft.com/office/powerpoint/2010/main" val="1631860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1332964"/>
            <a:ext cx="6520220" cy="2224078"/>
          </a:xfrm>
        </p:spPr>
        <p:txBody>
          <a:bodyPr anchor="b"/>
          <a:lstStyle>
            <a:lvl1pPr>
              <a:defRPr sz="4678"/>
            </a:lvl1pPr>
          </a:lstStyle>
          <a:p>
            <a:r>
              <a:rPr lang="en-US" smtClean="0"/>
              <a:t>Click to edit Master title style</a:t>
            </a:r>
            <a:endParaRPr lang="en-US" dirty="0"/>
          </a:p>
        </p:txBody>
      </p:sp>
      <p:sp>
        <p:nvSpPr>
          <p:cNvPr id="3" name="Text Placeholder 2"/>
          <p:cNvSpPr>
            <a:spLocks noGrp="1"/>
          </p:cNvSpPr>
          <p:nvPr>
            <p:ph type="body" idx="1"/>
          </p:nvPr>
        </p:nvSpPr>
        <p:spPr>
          <a:xfrm>
            <a:off x="515791" y="3578083"/>
            <a:ext cx="6520220" cy="1169590"/>
          </a:xfrm>
        </p:spPr>
        <p:txBody>
          <a:bodyPr/>
          <a:lstStyle>
            <a:lvl1pPr marL="0" indent="0">
              <a:buNone/>
              <a:defRPr sz="1871">
                <a:solidFill>
                  <a:schemeClr val="tx1"/>
                </a:solidFill>
              </a:defRPr>
            </a:lvl1pPr>
            <a:lvl2pPr marL="356433" indent="0">
              <a:buNone/>
              <a:defRPr sz="1559">
                <a:solidFill>
                  <a:schemeClr val="tx1">
                    <a:tint val="75000"/>
                  </a:schemeClr>
                </a:solidFill>
              </a:defRPr>
            </a:lvl2pPr>
            <a:lvl3pPr marL="712866" indent="0">
              <a:buNone/>
              <a:defRPr sz="1403">
                <a:solidFill>
                  <a:schemeClr val="tx1">
                    <a:tint val="75000"/>
                  </a:schemeClr>
                </a:solidFill>
              </a:defRPr>
            </a:lvl3pPr>
            <a:lvl4pPr marL="1069299" indent="0">
              <a:buNone/>
              <a:defRPr sz="1247">
                <a:solidFill>
                  <a:schemeClr val="tx1">
                    <a:tint val="75000"/>
                  </a:schemeClr>
                </a:solidFill>
              </a:defRPr>
            </a:lvl4pPr>
            <a:lvl5pPr marL="1425732" indent="0">
              <a:buNone/>
              <a:defRPr sz="1247">
                <a:solidFill>
                  <a:schemeClr val="tx1">
                    <a:tint val="75000"/>
                  </a:schemeClr>
                </a:solidFill>
              </a:defRPr>
            </a:lvl5pPr>
            <a:lvl6pPr marL="1782166" indent="0">
              <a:buNone/>
              <a:defRPr sz="1247">
                <a:solidFill>
                  <a:schemeClr val="tx1">
                    <a:tint val="75000"/>
                  </a:schemeClr>
                </a:solidFill>
              </a:defRPr>
            </a:lvl6pPr>
            <a:lvl7pPr marL="2138599" indent="0">
              <a:buNone/>
              <a:defRPr sz="1247">
                <a:solidFill>
                  <a:schemeClr val="tx1">
                    <a:tint val="75000"/>
                  </a:schemeClr>
                </a:solidFill>
              </a:defRPr>
            </a:lvl7pPr>
            <a:lvl8pPr marL="2495032" indent="0">
              <a:buNone/>
              <a:defRPr sz="1247">
                <a:solidFill>
                  <a:schemeClr val="tx1">
                    <a:tint val="75000"/>
                  </a:schemeClr>
                </a:solidFill>
              </a:defRPr>
            </a:lvl8pPr>
            <a:lvl9pPr marL="2851465" indent="0">
              <a:buNone/>
              <a:defRPr sz="1247">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5D3BA8-FD86-4C66-8CE1-747BA62F347A}" type="datetimeFigureOut">
              <a:rPr lang="de-DE" smtClean="0"/>
              <a:t>02.07.2014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8305B5A-E984-4B53-8B2B-A37CCA58E1A9}" type="slidenum">
              <a:rPr lang="de-DE" smtClean="0"/>
              <a:t>‹Nr.›</a:t>
            </a:fld>
            <a:endParaRPr lang="de-DE"/>
          </a:p>
        </p:txBody>
      </p:sp>
    </p:spTree>
    <p:extLst>
      <p:ext uri="{BB962C8B-B14F-4D97-AF65-F5344CB8AC3E}">
        <p14:creationId xmlns:p14="http://schemas.microsoft.com/office/powerpoint/2010/main" val="3506174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19728" y="1423311"/>
            <a:ext cx="3212862" cy="33924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27085" y="1423311"/>
            <a:ext cx="3212862" cy="33924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45D3BA8-FD86-4C66-8CE1-747BA62F347A}" type="datetimeFigureOut">
              <a:rPr lang="de-DE" smtClean="0"/>
              <a:t>02.07.2014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68305B5A-E984-4B53-8B2B-A37CCA58E1A9}" type="slidenum">
              <a:rPr lang="de-DE" smtClean="0"/>
              <a:t>‹Nr.›</a:t>
            </a:fld>
            <a:endParaRPr lang="de-DE"/>
          </a:p>
        </p:txBody>
      </p:sp>
    </p:spTree>
    <p:extLst>
      <p:ext uri="{BB962C8B-B14F-4D97-AF65-F5344CB8AC3E}">
        <p14:creationId xmlns:p14="http://schemas.microsoft.com/office/powerpoint/2010/main" val="2341579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284664"/>
            <a:ext cx="6520220" cy="103344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520713" y="1310685"/>
            <a:ext cx="3198096" cy="642346"/>
          </a:xfrm>
        </p:spPr>
        <p:txBody>
          <a:bodyPr anchor="b"/>
          <a:lstStyle>
            <a:lvl1pPr marL="0" indent="0">
              <a:buNone/>
              <a:defRPr sz="1871" b="1"/>
            </a:lvl1pPr>
            <a:lvl2pPr marL="356433" indent="0">
              <a:buNone/>
              <a:defRPr sz="1559" b="1"/>
            </a:lvl2pPr>
            <a:lvl3pPr marL="712866" indent="0">
              <a:buNone/>
              <a:defRPr sz="1403" b="1"/>
            </a:lvl3pPr>
            <a:lvl4pPr marL="1069299" indent="0">
              <a:buNone/>
              <a:defRPr sz="1247" b="1"/>
            </a:lvl4pPr>
            <a:lvl5pPr marL="1425732" indent="0">
              <a:buNone/>
              <a:defRPr sz="1247" b="1"/>
            </a:lvl5pPr>
            <a:lvl6pPr marL="1782166" indent="0">
              <a:buNone/>
              <a:defRPr sz="1247" b="1"/>
            </a:lvl6pPr>
            <a:lvl7pPr marL="2138599" indent="0">
              <a:buNone/>
              <a:defRPr sz="1247" b="1"/>
            </a:lvl7pPr>
            <a:lvl8pPr marL="2495032" indent="0">
              <a:buNone/>
              <a:defRPr sz="1247" b="1"/>
            </a:lvl8pPr>
            <a:lvl9pPr marL="2851465" indent="0">
              <a:buNone/>
              <a:defRPr sz="1247" b="1"/>
            </a:lvl9pPr>
          </a:lstStyle>
          <a:p>
            <a:pPr lvl="0"/>
            <a:r>
              <a:rPr lang="en-US" smtClean="0"/>
              <a:t>Click to edit Master text styles</a:t>
            </a:r>
          </a:p>
        </p:txBody>
      </p:sp>
      <p:sp>
        <p:nvSpPr>
          <p:cNvPr id="4" name="Content Placeholder 3"/>
          <p:cNvSpPr>
            <a:spLocks noGrp="1"/>
          </p:cNvSpPr>
          <p:nvPr>
            <p:ph sz="half" idx="2"/>
          </p:nvPr>
        </p:nvSpPr>
        <p:spPr>
          <a:xfrm>
            <a:off x="520713" y="1953031"/>
            <a:ext cx="3198096" cy="28726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27086" y="1310685"/>
            <a:ext cx="3213847" cy="642346"/>
          </a:xfrm>
        </p:spPr>
        <p:txBody>
          <a:bodyPr anchor="b"/>
          <a:lstStyle>
            <a:lvl1pPr marL="0" indent="0">
              <a:buNone/>
              <a:defRPr sz="1871" b="1"/>
            </a:lvl1pPr>
            <a:lvl2pPr marL="356433" indent="0">
              <a:buNone/>
              <a:defRPr sz="1559" b="1"/>
            </a:lvl2pPr>
            <a:lvl3pPr marL="712866" indent="0">
              <a:buNone/>
              <a:defRPr sz="1403" b="1"/>
            </a:lvl3pPr>
            <a:lvl4pPr marL="1069299" indent="0">
              <a:buNone/>
              <a:defRPr sz="1247" b="1"/>
            </a:lvl4pPr>
            <a:lvl5pPr marL="1425732" indent="0">
              <a:buNone/>
              <a:defRPr sz="1247" b="1"/>
            </a:lvl5pPr>
            <a:lvl6pPr marL="1782166" indent="0">
              <a:buNone/>
              <a:defRPr sz="1247" b="1"/>
            </a:lvl6pPr>
            <a:lvl7pPr marL="2138599" indent="0">
              <a:buNone/>
              <a:defRPr sz="1247" b="1"/>
            </a:lvl7pPr>
            <a:lvl8pPr marL="2495032" indent="0">
              <a:buNone/>
              <a:defRPr sz="1247" b="1"/>
            </a:lvl8pPr>
            <a:lvl9pPr marL="2851465" indent="0">
              <a:buNone/>
              <a:defRPr sz="1247" b="1"/>
            </a:lvl9pPr>
          </a:lstStyle>
          <a:p>
            <a:pPr lvl="0"/>
            <a:r>
              <a:rPr lang="en-US" smtClean="0"/>
              <a:t>Click to edit Master text styles</a:t>
            </a:r>
          </a:p>
        </p:txBody>
      </p:sp>
      <p:sp>
        <p:nvSpPr>
          <p:cNvPr id="6" name="Content Placeholder 5"/>
          <p:cNvSpPr>
            <a:spLocks noGrp="1"/>
          </p:cNvSpPr>
          <p:nvPr>
            <p:ph sz="quarter" idx="4"/>
          </p:nvPr>
        </p:nvSpPr>
        <p:spPr>
          <a:xfrm>
            <a:off x="3827086" y="1953031"/>
            <a:ext cx="3213847" cy="28726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45D3BA8-FD86-4C66-8CE1-747BA62F347A}" type="datetimeFigureOut">
              <a:rPr lang="de-DE" smtClean="0"/>
              <a:t>02.07.2014</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68305B5A-E984-4B53-8B2B-A37CCA58E1A9}" type="slidenum">
              <a:rPr lang="de-DE" smtClean="0"/>
              <a:t>‹Nr.›</a:t>
            </a:fld>
            <a:endParaRPr lang="de-DE"/>
          </a:p>
        </p:txBody>
      </p:sp>
    </p:spTree>
    <p:extLst>
      <p:ext uri="{BB962C8B-B14F-4D97-AF65-F5344CB8AC3E}">
        <p14:creationId xmlns:p14="http://schemas.microsoft.com/office/powerpoint/2010/main" val="3498893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45D3BA8-FD86-4C66-8CE1-747BA62F347A}" type="datetimeFigureOut">
              <a:rPr lang="de-DE" smtClean="0"/>
              <a:t>02.07.2014</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68305B5A-E984-4B53-8B2B-A37CCA58E1A9}" type="slidenum">
              <a:rPr lang="de-DE" smtClean="0"/>
              <a:t>‹Nr.›</a:t>
            </a:fld>
            <a:endParaRPr lang="de-DE"/>
          </a:p>
        </p:txBody>
      </p:sp>
    </p:spTree>
    <p:extLst>
      <p:ext uri="{BB962C8B-B14F-4D97-AF65-F5344CB8AC3E}">
        <p14:creationId xmlns:p14="http://schemas.microsoft.com/office/powerpoint/2010/main" val="2587165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5D3BA8-FD86-4C66-8CE1-747BA62F347A}" type="datetimeFigureOut">
              <a:rPr lang="de-DE" smtClean="0"/>
              <a:t>02.07.2014</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68305B5A-E984-4B53-8B2B-A37CCA58E1A9}" type="slidenum">
              <a:rPr lang="de-DE" smtClean="0"/>
              <a:t>‹Nr.›</a:t>
            </a:fld>
            <a:endParaRPr lang="de-DE"/>
          </a:p>
        </p:txBody>
      </p:sp>
    </p:spTree>
    <p:extLst>
      <p:ext uri="{BB962C8B-B14F-4D97-AF65-F5344CB8AC3E}">
        <p14:creationId xmlns:p14="http://schemas.microsoft.com/office/powerpoint/2010/main" val="4260614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356447"/>
            <a:ext cx="2438192" cy="1247563"/>
          </a:xfrm>
        </p:spPr>
        <p:txBody>
          <a:bodyPr anchor="b"/>
          <a:lstStyle>
            <a:lvl1pPr>
              <a:defRPr sz="2495"/>
            </a:lvl1pPr>
          </a:lstStyle>
          <a:p>
            <a:r>
              <a:rPr lang="en-US" smtClean="0"/>
              <a:t>Click to edit Master title style</a:t>
            </a:r>
            <a:endParaRPr lang="en-US" dirty="0"/>
          </a:p>
        </p:txBody>
      </p:sp>
      <p:sp>
        <p:nvSpPr>
          <p:cNvPr id="3" name="Content Placeholder 2"/>
          <p:cNvSpPr>
            <a:spLocks noGrp="1"/>
          </p:cNvSpPr>
          <p:nvPr>
            <p:ph idx="1"/>
          </p:nvPr>
        </p:nvSpPr>
        <p:spPr>
          <a:xfrm>
            <a:off x="3213847" y="769827"/>
            <a:ext cx="3827085" cy="3799622"/>
          </a:xfrm>
        </p:spPr>
        <p:txBody>
          <a:bodyPr/>
          <a:lstStyle>
            <a:lvl1pPr>
              <a:defRPr sz="2495"/>
            </a:lvl1pPr>
            <a:lvl2pPr>
              <a:defRPr sz="2183"/>
            </a:lvl2pPr>
            <a:lvl3pPr>
              <a:defRPr sz="1871"/>
            </a:lvl3pPr>
            <a:lvl4pPr>
              <a:defRPr sz="1559"/>
            </a:lvl4pPr>
            <a:lvl5pPr>
              <a:defRPr sz="1559"/>
            </a:lvl5pPr>
            <a:lvl6pPr>
              <a:defRPr sz="1559"/>
            </a:lvl6pPr>
            <a:lvl7pPr>
              <a:defRPr sz="1559"/>
            </a:lvl7pPr>
            <a:lvl8pPr>
              <a:defRPr sz="1559"/>
            </a:lvl8pPr>
            <a:lvl9pPr>
              <a:defRPr sz="1559"/>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20712" y="1604010"/>
            <a:ext cx="2438192" cy="2971627"/>
          </a:xfrm>
        </p:spPr>
        <p:txBody>
          <a:bodyPr/>
          <a:lstStyle>
            <a:lvl1pPr marL="0" indent="0">
              <a:buNone/>
              <a:defRPr sz="1247"/>
            </a:lvl1pPr>
            <a:lvl2pPr marL="356433" indent="0">
              <a:buNone/>
              <a:defRPr sz="1091"/>
            </a:lvl2pPr>
            <a:lvl3pPr marL="712866" indent="0">
              <a:buNone/>
              <a:defRPr sz="936"/>
            </a:lvl3pPr>
            <a:lvl4pPr marL="1069299" indent="0">
              <a:buNone/>
              <a:defRPr sz="780"/>
            </a:lvl4pPr>
            <a:lvl5pPr marL="1425732" indent="0">
              <a:buNone/>
              <a:defRPr sz="780"/>
            </a:lvl5pPr>
            <a:lvl6pPr marL="1782166" indent="0">
              <a:buNone/>
              <a:defRPr sz="780"/>
            </a:lvl6pPr>
            <a:lvl7pPr marL="2138599" indent="0">
              <a:buNone/>
              <a:defRPr sz="780"/>
            </a:lvl7pPr>
            <a:lvl8pPr marL="2495032" indent="0">
              <a:buNone/>
              <a:defRPr sz="780"/>
            </a:lvl8pPr>
            <a:lvl9pPr marL="2851465" indent="0">
              <a:buNone/>
              <a:defRPr sz="78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5D3BA8-FD86-4C66-8CE1-747BA62F347A}" type="datetimeFigureOut">
              <a:rPr lang="de-DE" smtClean="0"/>
              <a:t>02.07.2014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68305B5A-E984-4B53-8B2B-A37CCA58E1A9}" type="slidenum">
              <a:rPr lang="de-DE" smtClean="0"/>
              <a:t>‹Nr.›</a:t>
            </a:fld>
            <a:endParaRPr lang="de-DE"/>
          </a:p>
        </p:txBody>
      </p:sp>
    </p:spTree>
    <p:extLst>
      <p:ext uri="{BB962C8B-B14F-4D97-AF65-F5344CB8AC3E}">
        <p14:creationId xmlns:p14="http://schemas.microsoft.com/office/powerpoint/2010/main" val="4220913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356447"/>
            <a:ext cx="2438192" cy="1247563"/>
          </a:xfrm>
        </p:spPr>
        <p:txBody>
          <a:bodyPr anchor="b"/>
          <a:lstStyle>
            <a:lvl1pPr>
              <a:defRPr sz="2495"/>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213847" y="769827"/>
            <a:ext cx="3827085" cy="3799622"/>
          </a:xfrm>
        </p:spPr>
        <p:txBody>
          <a:bodyPr anchor="t"/>
          <a:lstStyle>
            <a:lvl1pPr marL="0" indent="0">
              <a:buNone/>
              <a:defRPr sz="2495"/>
            </a:lvl1pPr>
            <a:lvl2pPr marL="356433" indent="0">
              <a:buNone/>
              <a:defRPr sz="2183"/>
            </a:lvl2pPr>
            <a:lvl3pPr marL="712866" indent="0">
              <a:buNone/>
              <a:defRPr sz="1871"/>
            </a:lvl3pPr>
            <a:lvl4pPr marL="1069299" indent="0">
              <a:buNone/>
              <a:defRPr sz="1559"/>
            </a:lvl4pPr>
            <a:lvl5pPr marL="1425732" indent="0">
              <a:buNone/>
              <a:defRPr sz="1559"/>
            </a:lvl5pPr>
            <a:lvl6pPr marL="1782166" indent="0">
              <a:buNone/>
              <a:defRPr sz="1559"/>
            </a:lvl6pPr>
            <a:lvl7pPr marL="2138599" indent="0">
              <a:buNone/>
              <a:defRPr sz="1559"/>
            </a:lvl7pPr>
            <a:lvl8pPr marL="2495032" indent="0">
              <a:buNone/>
              <a:defRPr sz="1559"/>
            </a:lvl8pPr>
            <a:lvl9pPr marL="2851465" indent="0">
              <a:buNone/>
              <a:defRPr sz="1559"/>
            </a:lvl9pPr>
          </a:lstStyle>
          <a:p>
            <a:r>
              <a:rPr lang="en-US" smtClean="0"/>
              <a:t>Click icon to add picture</a:t>
            </a:r>
            <a:endParaRPr lang="en-US" dirty="0"/>
          </a:p>
        </p:txBody>
      </p:sp>
      <p:sp>
        <p:nvSpPr>
          <p:cNvPr id="4" name="Text Placeholder 3"/>
          <p:cNvSpPr>
            <a:spLocks noGrp="1"/>
          </p:cNvSpPr>
          <p:nvPr>
            <p:ph type="body" sz="half" idx="2"/>
          </p:nvPr>
        </p:nvSpPr>
        <p:spPr>
          <a:xfrm>
            <a:off x="520712" y="1604010"/>
            <a:ext cx="2438192" cy="2971627"/>
          </a:xfrm>
        </p:spPr>
        <p:txBody>
          <a:bodyPr/>
          <a:lstStyle>
            <a:lvl1pPr marL="0" indent="0">
              <a:buNone/>
              <a:defRPr sz="1247"/>
            </a:lvl1pPr>
            <a:lvl2pPr marL="356433" indent="0">
              <a:buNone/>
              <a:defRPr sz="1091"/>
            </a:lvl2pPr>
            <a:lvl3pPr marL="712866" indent="0">
              <a:buNone/>
              <a:defRPr sz="936"/>
            </a:lvl3pPr>
            <a:lvl4pPr marL="1069299" indent="0">
              <a:buNone/>
              <a:defRPr sz="780"/>
            </a:lvl4pPr>
            <a:lvl5pPr marL="1425732" indent="0">
              <a:buNone/>
              <a:defRPr sz="780"/>
            </a:lvl5pPr>
            <a:lvl6pPr marL="1782166" indent="0">
              <a:buNone/>
              <a:defRPr sz="780"/>
            </a:lvl6pPr>
            <a:lvl7pPr marL="2138599" indent="0">
              <a:buNone/>
              <a:defRPr sz="780"/>
            </a:lvl7pPr>
            <a:lvl8pPr marL="2495032" indent="0">
              <a:buNone/>
              <a:defRPr sz="780"/>
            </a:lvl8pPr>
            <a:lvl9pPr marL="2851465" indent="0">
              <a:buNone/>
              <a:defRPr sz="78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5D3BA8-FD86-4C66-8CE1-747BA62F347A}" type="datetimeFigureOut">
              <a:rPr lang="de-DE" smtClean="0"/>
              <a:t>02.07.2014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68305B5A-E984-4B53-8B2B-A37CCA58E1A9}" type="slidenum">
              <a:rPr lang="de-DE" smtClean="0"/>
              <a:t>‹Nr.›</a:t>
            </a:fld>
            <a:endParaRPr lang="de-DE"/>
          </a:p>
        </p:txBody>
      </p:sp>
    </p:spTree>
    <p:extLst>
      <p:ext uri="{BB962C8B-B14F-4D97-AF65-F5344CB8AC3E}">
        <p14:creationId xmlns:p14="http://schemas.microsoft.com/office/powerpoint/2010/main" val="2271637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284664"/>
            <a:ext cx="6520220" cy="103344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19728" y="1423311"/>
            <a:ext cx="6520220" cy="339243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19728" y="4955600"/>
            <a:ext cx="1700927" cy="284662"/>
          </a:xfrm>
          <a:prstGeom prst="rect">
            <a:avLst/>
          </a:prstGeom>
        </p:spPr>
        <p:txBody>
          <a:bodyPr vert="horz" lIns="91440" tIns="45720" rIns="91440" bIns="45720" rtlCol="0" anchor="ctr"/>
          <a:lstStyle>
            <a:lvl1pPr algn="l">
              <a:defRPr sz="936">
                <a:solidFill>
                  <a:schemeClr val="tx1">
                    <a:tint val="75000"/>
                  </a:schemeClr>
                </a:solidFill>
              </a:defRPr>
            </a:lvl1pPr>
          </a:lstStyle>
          <a:p>
            <a:fld id="{245D3BA8-FD86-4C66-8CE1-747BA62F347A}" type="datetimeFigureOut">
              <a:rPr lang="de-DE" smtClean="0"/>
              <a:t>02.07.2014</a:t>
            </a:fld>
            <a:endParaRPr lang="de-DE"/>
          </a:p>
        </p:txBody>
      </p:sp>
      <p:sp>
        <p:nvSpPr>
          <p:cNvPr id="5" name="Footer Placeholder 4"/>
          <p:cNvSpPr>
            <a:spLocks noGrp="1"/>
          </p:cNvSpPr>
          <p:nvPr>
            <p:ph type="ftr" sz="quarter" idx="3"/>
          </p:nvPr>
        </p:nvSpPr>
        <p:spPr>
          <a:xfrm>
            <a:off x="2504143" y="4955600"/>
            <a:ext cx="2551390" cy="284662"/>
          </a:xfrm>
          <a:prstGeom prst="rect">
            <a:avLst/>
          </a:prstGeom>
        </p:spPr>
        <p:txBody>
          <a:bodyPr vert="horz" lIns="91440" tIns="45720" rIns="91440" bIns="45720" rtlCol="0" anchor="ctr"/>
          <a:lstStyle>
            <a:lvl1pPr algn="ctr">
              <a:defRPr sz="936">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5339020" y="4955600"/>
            <a:ext cx="1700927" cy="284662"/>
          </a:xfrm>
          <a:prstGeom prst="rect">
            <a:avLst/>
          </a:prstGeom>
        </p:spPr>
        <p:txBody>
          <a:bodyPr vert="horz" lIns="91440" tIns="45720" rIns="91440" bIns="45720" rtlCol="0" anchor="ctr"/>
          <a:lstStyle>
            <a:lvl1pPr algn="r">
              <a:defRPr sz="936">
                <a:solidFill>
                  <a:schemeClr val="tx1">
                    <a:tint val="75000"/>
                  </a:schemeClr>
                </a:solidFill>
              </a:defRPr>
            </a:lvl1pPr>
          </a:lstStyle>
          <a:p>
            <a:fld id="{68305B5A-E984-4B53-8B2B-A37CCA58E1A9}" type="slidenum">
              <a:rPr lang="de-DE" smtClean="0"/>
              <a:t>‹Nr.›</a:t>
            </a:fld>
            <a:endParaRPr lang="de-DE"/>
          </a:p>
        </p:txBody>
      </p:sp>
    </p:spTree>
    <p:extLst>
      <p:ext uri="{BB962C8B-B14F-4D97-AF65-F5344CB8AC3E}">
        <p14:creationId xmlns:p14="http://schemas.microsoft.com/office/powerpoint/2010/main" val="371724853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712866" rtl="0" eaLnBrk="1" latinLnBrk="0" hangingPunct="1">
        <a:lnSpc>
          <a:spcPct val="90000"/>
        </a:lnSpc>
        <a:spcBef>
          <a:spcPct val="0"/>
        </a:spcBef>
        <a:buNone/>
        <a:defRPr sz="3430" kern="1200">
          <a:solidFill>
            <a:schemeClr val="tx1"/>
          </a:solidFill>
          <a:latin typeface="+mj-lt"/>
          <a:ea typeface="+mj-ea"/>
          <a:cs typeface="+mj-cs"/>
        </a:defRPr>
      </a:lvl1pPr>
    </p:titleStyle>
    <p:bodyStyle>
      <a:lvl1pPr marL="178217" indent="-178217" algn="l" defTabSz="712866" rtl="0" eaLnBrk="1" latinLnBrk="0" hangingPunct="1">
        <a:lnSpc>
          <a:spcPct val="90000"/>
        </a:lnSpc>
        <a:spcBef>
          <a:spcPts val="780"/>
        </a:spcBef>
        <a:buFont typeface="Arial" panose="020B0604020202020204" pitchFamily="34" charset="0"/>
        <a:buChar char="•"/>
        <a:defRPr sz="2183" kern="1200">
          <a:solidFill>
            <a:schemeClr val="tx1"/>
          </a:solidFill>
          <a:latin typeface="+mn-lt"/>
          <a:ea typeface="+mn-ea"/>
          <a:cs typeface="+mn-cs"/>
        </a:defRPr>
      </a:lvl1pPr>
      <a:lvl2pPr marL="534650" indent="-178217" algn="l" defTabSz="712866" rtl="0" eaLnBrk="1" latinLnBrk="0" hangingPunct="1">
        <a:lnSpc>
          <a:spcPct val="90000"/>
        </a:lnSpc>
        <a:spcBef>
          <a:spcPts val="390"/>
        </a:spcBef>
        <a:buFont typeface="Arial" panose="020B0604020202020204" pitchFamily="34" charset="0"/>
        <a:buChar char="•"/>
        <a:defRPr sz="1871" kern="1200">
          <a:solidFill>
            <a:schemeClr val="tx1"/>
          </a:solidFill>
          <a:latin typeface="+mn-lt"/>
          <a:ea typeface="+mn-ea"/>
          <a:cs typeface="+mn-cs"/>
        </a:defRPr>
      </a:lvl2pPr>
      <a:lvl3pPr marL="891083" indent="-178217" algn="l" defTabSz="712866" rtl="0" eaLnBrk="1" latinLnBrk="0" hangingPunct="1">
        <a:lnSpc>
          <a:spcPct val="90000"/>
        </a:lnSpc>
        <a:spcBef>
          <a:spcPts val="390"/>
        </a:spcBef>
        <a:buFont typeface="Arial" panose="020B0604020202020204" pitchFamily="34" charset="0"/>
        <a:buChar char="•"/>
        <a:defRPr sz="1559" kern="1200">
          <a:solidFill>
            <a:schemeClr val="tx1"/>
          </a:solidFill>
          <a:latin typeface="+mn-lt"/>
          <a:ea typeface="+mn-ea"/>
          <a:cs typeface="+mn-cs"/>
        </a:defRPr>
      </a:lvl3pPr>
      <a:lvl4pPr marL="1247516" indent="-178217" algn="l" defTabSz="712866" rtl="0" eaLnBrk="1" latinLnBrk="0" hangingPunct="1">
        <a:lnSpc>
          <a:spcPct val="90000"/>
        </a:lnSpc>
        <a:spcBef>
          <a:spcPts val="390"/>
        </a:spcBef>
        <a:buFont typeface="Arial" panose="020B0604020202020204" pitchFamily="34" charset="0"/>
        <a:buChar char="•"/>
        <a:defRPr sz="1403" kern="1200">
          <a:solidFill>
            <a:schemeClr val="tx1"/>
          </a:solidFill>
          <a:latin typeface="+mn-lt"/>
          <a:ea typeface="+mn-ea"/>
          <a:cs typeface="+mn-cs"/>
        </a:defRPr>
      </a:lvl4pPr>
      <a:lvl5pPr marL="1603949" indent="-178217" algn="l" defTabSz="712866" rtl="0" eaLnBrk="1" latinLnBrk="0" hangingPunct="1">
        <a:lnSpc>
          <a:spcPct val="90000"/>
        </a:lnSpc>
        <a:spcBef>
          <a:spcPts val="390"/>
        </a:spcBef>
        <a:buFont typeface="Arial" panose="020B0604020202020204" pitchFamily="34" charset="0"/>
        <a:buChar char="•"/>
        <a:defRPr sz="1403" kern="1200">
          <a:solidFill>
            <a:schemeClr val="tx1"/>
          </a:solidFill>
          <a:latin typeface="+mn-lt"/>
          <a:ea typeface="+mn-ea"/>
          <a:cs typeface="+mn-cs"/>
        </a:defRPr>
      </a:lvl5pPr>
      <a:lvl6pPr marL="1960382" indent="-178217" algn="l" defTabSz="712866" rtl="0" eaLnBrk="1" latinLnBrk="0" hangingPunct="1">
        <a:lnSpc>
          <a:spcPct val="90000"/>
        </a:lnSpc>
        <a:spcBef>
          <a:spcPts val="390"/>
        </a:spcBef>
        <a:buFont typeface="Arial" panose="020B0604020202020204" pitchFamily="34" charset="0"/>
        <a:buChar char="•"/>
        <a:defRPr sz="1403" kern="1200">
          <a:solidFill>
            <a:schemeClr val="tx1"/>
          </a:solidFill>
          <a:latin typeface="+mn-lt"/>
          <a:ea typeface="+mn-ea"/>
          <a:cs typeface="+mn-cs"/>
        </a:defRPr>
      </a:lvl6pPr>
      <a:lvl7pPr marL="2316815" indent="-178217" algn="l" defTabSz="712866" rtl="0" eaLnBrk="1" latinLnBrk="0" hangingPunct="1">
        <a:lnSpc>
          <a:spcPct val="90000"/>
        </a:lnSpc>
        <a:spcBef>
          <a:spcPts val="390"/>
        </a:spcBef>
        <a:buFont typeface="Arial" panose="020B0604020202020204" pitchFamily="34" charset="0"/>
        <a:buChar char="•"/>
        <a:defRPr sz="1403" kern="1200">
          <a:solidFill>
            <a:schemeClr val="tx1"/>
          </a:solidFill>
          <a:latin typeface="+mn-lt"/>
          <a:ea typeface="+mn-ea"/>
          <a:cs typeface="+mn-cs"/>
        </a:defRPr>
      </a:lvl7pPr>
      <a:lvl8pPr marL="2673248" indent="-178217" algn="l" defTabSz="712866" rtl="0" eaLnBrk="1" latinLnBrk="0" hangingPunct="1">
        <a:lnSpc>
          <a:spcPct val="90000"/>
        </a:lnSpc>
        <a:spcBef>
          <a:spcPts val="390"/>
        </a:spcBef>
        <a:buFont typeface="Arial" panose="020B0604020202020204" pitchFamily="34" charset="0"/>
        <a:buChar char="•"/>
        <a:defRPr sz="1403" kern="1200">
          <a:solidFill>
            <a:schemeClr val="tx1"/>
          </a:solidFill>
          <a:latin typeface="+mn-lt"/>
          <a:ea typeface="+mn-ea"/>
          <a:cs typeface="+mn-cs"/>
        </a:defRPr>
      </a:lvl8pPr>
      <a:lvl9pPr marL="3029682" indent="-178217" algn="l" defTabSz="712866" rtl="0" eaLnBrk="1" latinLnBrk="0" hangingPunct="1">
        <a:lnSpc>
          <a:spcPct val="90000"/>
        </a:lnSpc>
        <a:spcBef>
          <a:spcPts val="390"/>
        </a:spcBef>
        <a:buFont typeface="Arial" panose="020B0604020202020204" pitchFamily="34" charset="0"/>
        <a:buChar char="•"/>
        <a:defRPr sz="1403" kern="1200">
          <a:solidFill>
            <a:schemeClr val="tx1"/>
          </a:solidFill>
          <a:latin typeface="+mn-lt"/>
          <a:ea typeface="+mn-ea"/>
          <a:cs typeface="+mn-cs"/>
        </a:defRPr>
      </a:lvl9pPr>
    </p:bodyStyle>
    <p:otherStyle>
      <a:defPPr>
        <a:defRPr lang="en-US"/>
      </a:defPPr>
      <a:lvl1pPr marL="0" algn="l" defTabSz="712866" rtl="0" eaLnBrk="1" latinLnBrk="0" hangingPunct="1">
        <a:defRPr sz="1403" kern="1200">
          <a:solidFill>
            <a:schemeClr val="tx1"/>
          </a:solidFill>
          <a:latin typeface="+mn-lt"/>
          <a:ea typeface="+mn-ea"/>
          <a:cs typeface="+mn-cs"/>
        </a:defRPr>
      </a:lvl1pPr>
      <a:lvl2pPr marL="356433" algn="l" defTabSz="712866" rtl="0" eaLnBrk="1" latinLnBrk="0" hangingPunct="1">
        <a:defRPr sz="1403" kern="1200">
          <a:solidFill>
            <a:schemeClr val="tx1"/>
          </a:solidFill>
          <a:latin typeface="+mn-lt"/>
          <a:ea typeface="+mn-ea"/>
          <a:cs typeface="+mn-cs"/>
        </a:defRPr>
      </a:lvl2pPr>
      <a:lvl3pPr marL="712866" algn="l" defTabSz="712866" rtl="0" eaLnBrk="1" latinLnBrk="0" hangingPunct="1">
        <a:defRPr sz="1403" kern="1200">
          <a:solidFill>
            <a:schemeClr val="tx1"/>
          </a:solidFill>
          <a:latin typeface="+mn-lt"/>
          <a:ea typeface="+mn-ea"/>
          <a:cs typeface="+mn-cs"/>
        </a:defRPr>
      </a:lvl3pPr>
      <a:lvl4pPr marL="1069299" algn="l" defTabSz="712866" rtl="0" eaLnBrk="1" latinLnBrk="0" hangingPunct="1">
        <a:defRPr sz="1403" kern="1200">
          <a:solidFill>
            <a:schemeClr val="tx1"/>
          </a:solidFill>
          <a:latin typeface="+mn-lt"/>
          <a:ea typeface="+mn-ea"/>
          <a:cs typeface="+mn-cs"/>
        </a:defRPr>
      </a:lvl4pPr>
      <a:lvl5pPr marL="1425732" algn="l" defTabSz="712866" rtl="0" eaLnBrk="1" latinLnBrk="0" hangingPunct="1">
        <a:defRPr sz="1403" kern="1200">
          <a:solidFill>
            <a:schemeClr val="tx1"/>
          </a:solidFill>
          <a:latin typeface="+mn-lt"/>
          <a:ea typeface="+mn-ea"/>
          <a:cs typeface="+mn-cs"/>
        </a:defRPr>
      </a:lvl5pPr>
      <a:lvl6pPr marL="1782166" algn="l" defTabSz="712866" rtl="0" eaLnBrk="1" latinLnBrk="0" hangingPunct="1">
        <a:defRPr sz="1403" kern="1200">
          <a:solidFill>
            <a:schemeClr val="tx1"/>
          </a:solidFill>
          <a:latin typeface="+mn-lt"/>
          <a:ea typeface="+mn-ea"/>
          <a:cs typeface="+mn-cs"/>
        </a:defRPr>
      </a:lvl6pPr>
      <a:lvl7pPr marL="2138599" algn="l" defTabSz="712866" rtl="0" eaLnBrk="1" latinLnBrk="0" hangingPunct="1">
        <a:defRPr sz="1403" kern="1200">
          <a:solidFill>
            <a:schemeClr val="tx1"/>
          </a:solidFill>
          <a:latin typeface="+mn-lt"/>
          <a:ea typeface="+mn-ea"/>
          <a:cs typeface="+mn-cs"/>
        </a:defRPr>
      </a:lvl7pPr>
      <a:lvl8pPr marL="2495032" algn="l" defTabSz="712866" rtl="0" eaLnBrk="1" latinLnBrk="0" hangingPunct="1">
        <a:defRPr sz="1403" kern="1200">
          <a:solidFill>
            <a:schemeClr val="tx1"/>
          </a:solidFill>
          <a:latin typeface="+mn-lt"/>
          <a:ea typeface="+mn-ea"/>
          <a:cs typeface="+mn-cs"/>
        </a:defRPr>
      </a:lvl8pPr>
      <a:lvl9pPr marL="2851465" algn="l" defTabSz="712866" rtl="0" eaLnBrk="1" latinLnBrk="0" hangingPunct="1">
        <a:defRPr sz="140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yankodesign.com/2013/05/21/lumigrids-while-cycling/" TargetMode="Externa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uppieren 8"/>
          <p:cNvGrpSpPr/>
          <p:nvPr/>
        </p:nvGrpSpPr>
        <p:grpSpPr>
          <a:xfrm>
            <a:off x="191322" y="152400"/>
            <a:ext cx="7188966" cy="5041900"/>
            <a:chOff x="494851" y="279699"/>
            <a:chExt cx="6480000" cy="4341516"/>
          </a:xfrm>
        </p:grpSpPr>
        <p:sp>
          <p:nvSpPr>
            <p:cNvPr id="10" name="Rechteck 9"/>
            <p:cNvSpPr/>
            <p:nvPr/>
          </p:nvSpPr>
          <p:spPr>
            <a:xfrm>
              <a:off x="5378823" y="599171"/>
              <a:ext cx="1596028" cy="402204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39"/>
            </a:p>
          </p:txBody>
        </p:sp>
        <p:sp>
          <p:nvSpPr>
            <p:cNvPr id="7" name="Textfeld 6"/>
            <p:cNvSpPr txBox="1"/>
            <p:nvPr/>
          </p:nvSpPr>
          <p:spPr>
            <a:xfrm>
              <a:off x="494851" y="279699"/>
              <a:ext cx="6480000" cy="323217"/>
            </a:xfrm>
            <a:prstGeom prst="rect">
              <a:avLst/>
            </a:prstGeom>
            <a:solidFill>
              <a:schemeClr val="tx1">
                <a:lumMod val="50000"/>
                <a:lumOff val="50000"/>
              </a:schemeClr>
            </a:solidFill>
          </p:spPr>
          <p:txBody>
            <a:bodyPr wrap="square" rtlCol="0">
              <a:spAutoFit/>
            </a:bodyPr>
            <a:lstStyle/>
            <a:p>
              <a:r>
                <a:rPr lang="de-DE" sz="1839" b="1" dirty="0" err="1" smtClean="0">
                  <a:solidFill>
                    <a:schemeClr val="bg1"/>
                  </a:solidFill>
                </a:rPr>
                <a:t>Lumigrids</a:t>
              </a:r>
              <a:r>
                <a:rPr lang="de-DE" sz="1839" b="1" dirty="0" smtClean="0">
                  <a:solidFill>
                    <a:schemeClr val="bg1"/>
                  </a:solidFill>
                </a:rPr>
                <a:t> – LED </a:t>
              </a:r>
              <a:r>
                <a:rPr lang="de-DE" sz="1839" b="1" dirty="0" err="1" smtClean="0">
                  <a:solidFill>
                    <a:schemeClr val="bg1"/>
                  </a:solidFill>
                </a:rPr>
                <a:t>bicycle</a:t>
              </a:r>
              <a:r>
                <a:rPr lang="de-DE" sz="1839" b="1" dirty="0" smtClean="0">
                  <a:solidFill>
                    <a:schemeClr val="bg1"/>
                  </a:solidFill>
                </a:rPr>
                <a:t> light</a:t>
              </a:r>
              <a:endParaRPr lang="de-DE" sz="1839" b="1" dirty="0">
                <a:solidFill>
                  <a:schemeClr val="bg1"/>
                </a:solidFill>
              </a:endParaRPr>
            </a:p>
          </p:txBody>
        </p:sp>
        <p:sp>
          <p:nvSpPr>
            <p:cNvPr id="8" name="Textfeld 7"/>
            <p:cNvSpPr txBox="1"/>
            <p:nvPr/>
          </p:nvSpPr>
          <p:spPr>
            <a:xfrm>
              <a:off x="5378823" y="613808"/>
              <a:ext cx="1596027" cy="2625268"/>
            </a:xfrm>
            <a:prstGeom prst="rect">
              <a:avLst/>
            </a:prstGeom>
            <a:noFill/>
          </p:spPr>
          <p:txBody>
            <a:bodyPr wrap="square" rtlCol="0">
              <a:spAutoFit/>
            </a:bodyPr>
            <a:lstStyle/>
            <a:p>
              <a:r>
                <a:rPr lang="de-DE" sz="1226" i="1" dirty="0">
                  <a:solidFill>
                    <a:schemeClr val="tx1">
                      <a:lumMod val="75000"/>
                      <a:lumOff val="25000"/>
                    </a:schemeClr>
                  </a:solidFill>
                </a:rPr>
                <a:t>Keywords</a:t>
              </a:r>
            </a:p>
            <a:p>
              <a:r>
                <a:rPr lang="de-DE" sz="1431" dirty="0" smtClean="0">
                  <a:solidFill>
                    <a:schemeClr val="tx1">
                      <a:lumMod val="75000"/>
                      <a:lumOff val="25000"/>
                    </a:schemeClr>
                  </a:solidFill>
                </a:rPr>
                <a:t>LED, Traffic</a:t>
              </a:r>
              <a:endParaRPr lang="de-DE" sz="1431" dirty="0">
                <a:solidFill>
                  <a:schemeClr val="tx1">
                    <a:lumMod val="75000"/>
                    <a:lumOff val="25000"/>
                  </a:schemeClr>
                </a:solidFill>
              </a:endParaRPr>
            </a:p>
            <a:p>
              <a:endParaRPr lang="de-DE" sz="1431" dirty="0">
                <a:solidFill>
                  <a:schemeClr val="tx1">
                    <a:lumMod val="75000"/>
                    <a:lumOff val="25000"/>
                  </a:schemeClr>
                </a:solidFill>
              </a:endParaRPr>
            </a:p>
            <a:p>
              <a:r>
                <a:rPr lang="de-DE" sz="1226" i="1" dirty="0">
                  <a:solidFill>
                    <a:schemeClr val="tx1">
                      <a:lumMod val="75000"/>
                      <a:lumOff val="25000"/>
                    </a:schemeClr>
                  </a:solidFill>
                </a:rPr>
                <a:t>Input</a:t>
              </a:r>
            </a:p>
            <a:p>
              <a:endParaRPr lang="de-DE" sz="1431" dirty="0" smtClean="0">
                <a:solidFill>
                  <a:schemeClr val="tx1">
                    <a:lumMod val="75000"/>
                    <a:lumOff val="25000"/>
                  </a:schemeClr>
                </a:solidFill>
              </a:endParaRPr>
            </a:p>
            <a:p>
              <a:endParaRPr lang="de-DE" sz="1431" dirty="0">
                <a:solidFill>
                  <a:schemeClr val="tx1">
                    <a:lumMod val="75000"/>
                    <a:lumOff val="25000"/>
                  </a:schemeClr>
                </a:solidFill>
              </a:endParaRPr>
            </a:p>
            <a:p>
              <a:r>
                <a:rPr lang="de-DE" sz="1226" i="1" dirty="0">
                  <a:solidFill>
                    <a:schemeClr val="tx1">
                      <a:lumMod val="75000"/>
                      <a:lumOff val="25000"/>
                    </a:schemeClr>
                  </a:solidFill>
                </a:rPr>
                <a:t>Output:</a:t>
              </a:r>
            </a:p>
            <a:p>
              <a:r>
                <a:rPr lang="de-DE" sz="1431" dirty="0" smtClean="0">
                  <a:solidFill>
                    <a:schemeClr val="tx1">
                      <a:lumMod val="75000"/>
                      <a:lumOff val="25000"/>
                    </a:schemeClr>
                  </a:solidFill>
                </a:rPr>
                <a:t>LED </a:t>
              </a:r>
              <a:r>
                <a:rPr lang="de-DE" sz="1431" dirty="0" err="1" smtClean="0">
                  <a:solidFill>
                    <a:schemeClr val="tx1">
                      <a:lumMod val="75000"/>
                      <a:lumOff val="25000"/>
                    </a:schemeClr>
                  </a:solidFill>
                </a:rPr>
                <a:t>Projection</a:t>
              </a:r>
              <a:endParaRPr lang="de-DE" sz="1431" dirty="0">
                <a:solidFill>
                  <a:schemeClr val="tx1">
                    <a:lumMod val="75000"/>
                    <a:lumOff val="25000"/>
                  </a:schemeClr>
                </a:solidFill>
              </a:endParaRPr>
            </a:p>
            <a:p>
              <a:endParaRPr lang="de-DE" sz="1431" dirty="0">
                <a:solidFill>
                  <a:schemeClr val="tx1">
                    <a:lumMod val="75000"/>
                    <a:lumOff val="25000"/>
                  </a:schemeClr>
                </a:solidFill>
              </a:endParaRPr>
            </a:p>
            <a:p>
              <a:r>
                <a:rPr lang="de-DE" sz="1226" i="1" dirty="0">
                  <a:solidFill>
                    <a:schemeClr val="tx1">
                      <a:lumMod val="75000"/>
                      <a:lumOff val="25000"/>
                    </a:schemeClr>
                  </a:solidFill>
                </a:rPr>
                <a:t>Technology:</a:t>
              </a:r>
            </a:p>
            <a:p>
              <a:r>
                <a:rPr lang="de-DE" sz="1431" dirty="0" err="1" smtClean="0">
                  <a:solidFill>
                    <a:schemeClr val="tx1">
                      <a:lumMod val="75000"/>
                      <a:lumOff val="25000"/>
                    </a:schemeClr>
                  </a:solidFill>
                </a:rPr>
                <a:t>probably</a:t>
              </a:r>
              <a:r>
                <a:rPr lang="de-DE" sz="1431" dirty="0" smtClean="0">
                  <a:solidFill>
                    <a:schemeClr val="tx1">
                      <a:lumMod val="75000"/>
                      <a:lumOff val="25000"/>
                    </a:schemeClr>
                  </a:solidFill>
                </a:rPr>
                <a:t> </a:t>
              </a:r>
              <a:r>
                <a:rPr lang="de-DE" sz="1431" dirty="0" err="1" smtClean="0">
                  <a:solidFill>
                    <a:schemeClr val="tx1">
                      <a:lumMod val="75000"/>
                      <a:lumOff val="25000"/>
                    </a:schemeClr>
                  </a:solidFill>
                </a:rPr>
                <a:t>Arduino</a:t>
              </a:r>
              <a:endParaRPr lang="de-DE" sz="1431" dirty="0">
                <a:solidFill>
                  <a:schemeClr val="tx1">
                    <a:lumMod val="75000"/>
                    <a:lumOff val="25000"/>
                  </a:schemeClr>
                </a:solidFill>
              </a:endParaRPr>
            </a:p>
            <a:p>
              <a:endParaRPr lang="de-DE" sz="1431" dirty="0">
                <a:solidFill>
                  <a:schemeClr val="tx1">
                    <a:lumMod val="75000"/>
                    <a:lumOff val="25000"/>
                  </a:schemeClr>
                </a:solidFill>
              </a:endParaRPr>
            </a:p>
            <a:p>
              <a:endParaRPr lang="de-DE" sz="1431" dirty="0">
                <a:solidFill>
                  <a:schemeClr val="tx1">
                    <a:lumMod val="75000"/>
                    <a:lumOff val="25000"/>
                  </a:schemeClr>
                </a:solidFill>
              </a:endParaRPr>
            </a:p>
            <a:p>
              <a:endParaRPr lang="de-DE" sz="1431" dirty="0">
                <a:solidFill>
                  <a:schemeClr val="tx1">
                    <a:lumMod val="75000"/>
                    <a:lumOff val="25000"/>
                  </a:schemeClr>
                </a:solidFill>
              </a:endParaRPr>
            </a:p>
          </p:txBody>
        </p:sp>
        <p:sp>
          <p:nvSpPr>
            <p:cNvPr id="6" name="Rechteck 5"/>
            <p:cNvSpPr/>
            <p:nvPr/>
          </p:nvSpPr>
          <p:spPr>
            <a:xfrm>
              <a:off x="494851" y="290457"/>
              <a:ext cx="6480000" cy="4320000"/>
            </a:xfrm>
            <a:prstGeom prst="rect">
              <a:avLst/>
            </a:prstGeom>
            <a:noFill/>
            <a:ln w="571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39"/>
            </a:p>
          </p:txBody>
        </p:sp>
        <p:cxnSp>
          <p:nvCxnSpPr>
            <p:cNvPr id="3" name="Gerader Verbinder 2"/>
            <p:cNvCxnSpPr/>
            <p:nvPr/>
          </p:nvCxnSpPr>
          <p:spPr>
            <a:xfrm flipV="1">
              <a:off x="5378823" y="490760"/>
              <a:ext cx="0" cy="4124270"/>
            </a:xfrm>
            <a:prstGeom prst="line">
              <a:avLst/>
            </a:prstGeom>
            <a:ln w="381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pic>
        <p:nvPicPr>
          <p:cNvPr id="11" name="Picture 2" descr="http://www.yankodesign.com/images/design_news/2013/05/09/lumigrids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1322" y="523410"/>
            <a:ext cx="5418318" cy="46583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39358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pieren 6"/>
          <p:cNvGrpSpPr/>
          <p:nvPr/>
        </p:nvGrpSpPr>
        <p:grpSpPr>
          <a:xfrm>
            <a:off x="201706" y="154674"/>
            <a:ext cx="7153836" cy="5037352"/>
            <a:chOff x="570154" y="279699"/>
            <a:chExt cx="6480002" cy="4349614"/>
          </a:xfrm>
        </p:grpSpPr>
        <p:grpSp>
          <p:nvGrpSpPr>
            <p:cNvPr id="4" name="Gruppieren 3"/>
            <p:cNvGrpSpPr/>
            <p:nvPr/>
          </p:nvGrpSpPr>
          <p:grpSpPr>
            <a:xfrm>
              <a:off x="570154" y="519892"/>
              <a:ext cx="4066392" cy="4109421"/>
              <a:chOff x="570154" y="519892"/>
              <a:chExt cx="4066392" cy="4109421"/>
            </a:xfrm>
          </p:grpSpPr>
          <p:sp>
            <p:nvSpPr>
              <p:cNvPr id="17" name="Rechteck 16"/>
              <p:cNvSpPr/>
              <p:nvPr/>
            </p:nvSpPr>
            <p:spPr>
              <a:xfrm>
                <a:off x="570154" y="581387"/>
                <a:ext cx="4066391" cy="402175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39"/>
              </a:p>
            </p:txBody>
          </p:sp>
          <p:cxnSp>
            <p:nvCxnSpPr>
              <p:cNvPr id="3" name="Gerader Verbinder 2"/>
              <p:cNvCxnSpPr/>
              <p:nvPr/>
            </p:nvCxnSpPr>
            <p:spPr>
              <a:xfrm flipV="1">
                <a:off x="4636546" y="519892"/>
                <a:ext cx="0" cy="4109421"/>
              </a:xfrm>
              <a:prstGeom prst="line">
                <a:avLst/>
              </a:prstGeom>
              <a:ln w="381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
          <p:nvSpPr>
            <p:cNvPr id="18" name="Textfeld 17"/>
            <p:cNvSpPr txBox="1"/>
            <p:nvPr/>
          </p:nvSpPr>
          <p:spPr>
            <a:xfrm>
              <a:off x="570156" y="279699"/>
              <a:ext cx="6480000" cy="324327"/>
            </a:xfrm>
            <a:prstGeom prst="rect">
              <a:avLst/>
            </a:prstGeom>
            <a:solidFill>
              <a:schemeClr val="tx1">
                <a:lumMod val="50000"/>
                <a:lumOff val="50000"/>
              </a:schemeClr>
            </a:solidFill>
          </p:spPr>
          <p:txBody>
            <a:bodyPr wrap="square" rtlCol="0">
              <a:spAutoFit/>
            </a:bodyPr>
            <a:lstStyle/>
            <a:p>
              <a:r>
                <a:rPr lang="de-DE" sz="1839" b="1" dirty="0" err="1">
                  <a:solidFill>
                    <a:schemeClr val="bg1"/>
                  </a:solidFill>
                </a:rPr>
                <a:t>Lumigrids</a:t>
              </a:r>
              <a:r>
                <a:rPr lang="de-DE" sz="1839" b="1" dirty="0">
                  <a:solidFill>
                    <a:schemeClr val="bg1"/>
                  </a:solidFill>
                </a:rPr>
                <a:t> – LED </a:t>
              </a:r>
              <a:r>
                <a:rPr lang="de-DE" sz="1839" b="1" dirty="0" err="1">
                  <a:solidFill>
                    <a:schemeClr val="bg1"/>
                  </a:solidFill>
                </a:rPr>
                <a:t>bicycle</a:t>
              </a:r>
              <a:r>
                <a:rPr lang="de-DE" sz="1839" b="1" dirty="0">
                  <a:solidFill>
                    <a:schemeClr val="bg1"/>
                  </a:solidFill>
                </a:rPr>
                <a:t> light</a:t>
              </a:r>
              <a:endParaRPr lang="de-DE" sz="1839" b="1" dirty="0">
                <a:solidFill>
                  <a:schemeClr val="bg1"/>
                </a:solidFill>
              </a:endParaRPr>
            </a:p>
          </p:txBody>
        </p:sp>
        <p:sp>
          <p:nvSpPr>
            <p:cNvPr id="19" name="Textfeld 18"/>
            <p:cNvSpPr txBox="1"/>
            <p:nvPr/>
          </p:nvSpPr>
          <p:spPr>
            <a:xfrm>
              <a:off x="570155" y="649031"/>
              <a:ext cx="4066390" cy="3853359"/>
            </a:xfrm>
            <a:prstGeom prst="rect">
              <a:avLst/>
            </a:prstGeom>
            <a:noFill/>
          </p:spPr>
          <p:txBody>
            <a:bodyPr wrap="square" rtlCol="0">
              <a:spAutoFit/>
            </a:bodyPr>
            <a:lstStyle/>
            <a:p>
              <a:r>
                <a:rPr lang="de-DE" sz="1226" i="1" dirty="0">
                  <a:solidFill>
                    <a:schemeClr val="tx1">
                      <a:lumMod val="75000"/>
                      <a:lumOff val="25000"/>
                    </a:schemeClr>
                  </a:solidFill>
                </a:rPr>
                <a:t>Description:</a:t>
              </a:r>
            </a:p>
            <a:p>
              <a:endParaRPr lang="de-DE" sz="1226" i="1" dirty="0">
                <a:solidFill>
                  <a:schemeClr val="tx1">
                    <a:lumMod val="75000"/>
                    <a:lumOff val="25000"/>
                  </a:schemeClr>
                </a:solidFill>
              </a:endParaRPr>
            </a:p>
            <a:p>
              <a:r>
                <a:rPr lang="en-US" sz="1226" dirty="0" err="1">
                  <a:solidFill>
                    <a:schemeClr val="tx1">
                      <a:lumMod val="75000"/>
                      <a:lumOff val="25000"/>
                    </a:schemeClr>
                  </a:solidFill>
                </a:rPr>
                <a:t>Lumigrids</a:t>
              </a:r>
              <a:r>
                <a:rPr lang="en-US" sz="1226" dirty="0">
                  <a:solidFill>
                    <a:schemeClr val="tx1">
                      <a:lumMod val="75000"/>
                      <a:lumOff val="25000"/>
                    </a:schemeClr>
                  </a:solidFill>
                </a:rPr>
                <a:t> is an LED projector for bicycles that hopes to improve safety during night riding. It projects square grids onto the ground and by observing changes in the grids, the rider can easily comprehend the landforms ahead. </a:t>
              </a:r>
              <a:r>
                <a:rPr lang="en-US" sz="1226" dirty="0" err="1">
                  <a:solidFill>
                    <a:schemeClr val="tx1">
                      <a:lumMod val="75000"/>
                      <a:lumOff val="25000"/>
                    </a:schemeClr>
                  </a:solidFill>
                </a:rPr>
                <a:t>Lumigrids</a:t>
              </a:r>
              <a:r>
                <a:rPr lang="en-US" sz="1226" dirty="0">
                  <a:solidFill>
                    <a:schemeClr val="tx1">
                      <a:lumMod val="75000"/>
                      <a:lumOff val="25000"/>
                    </a:schemeClr>
                  </a:solidFill>
                </a:rPr>
                <a:t> can be fixed onto the bicycle’s handlebars and the power is supplied by either an internal battery or by the rotation of the bicycle’s wheels.</a:t>
              </a:r>
            </a:p>
            <a:p>
              <a:endParaRPr lang="en-US" sz="1226" dirty="0">
                <a:solidFill>
                  <a:schemeClr val="tx1">
                    <a:lumMod val="75000"/>
                    <a:lumOff val="25000"/>
                  </a:schemeClr>
                </a:solidFill>
              </a:endParaRPr>
            </a:p>
            <a:p>
              <a:r>
                <a:rPr lang="en-US" sz="1226" dirty="0" smtClean="0">
                  <a:solidFill>
                    <a:schemeClr val="tx1">
                      <a:lumMod val="75000"/>
                      <a:lumOff val="25000"/>
                    </a:schemeClr>
                  </a:solidFill>
                </a:rPr>
                <a:t>On </a:t>
              </a:r>
              <a:r>
                <a:rPr lang="en-US" sz="1226" dirty="0">
                  <a:solidFill>
                    <a:schemeClr val="tx1">
                      <a:lumMod val="75000"/>
                      <a:lumOff val="25000"/>
                    </a:schemeClr>
                  </a:solidFill>
                </a:rPr>
                <a:t>a flat road surface, the grid will consist of standard squares. On a rough road surface, the grids will deform accordingly. By observing the motion and deformation of the grids, the rider can intuitively understand the landforms ahead. In addition, the luminous grids can make it easier for nearby pedestrians and vehicles to notice the bicycle, reducing the likelihood of collision.</a:t>
              </a:r>
              <a:endParaRPr lang="de-DE" sz="1431" dirty="0" smtClean="0">
                <a:solidFill>
                  <a:schemeClr val="tx1">
                    <a:lumMod val="75000"/>
                    <a:lumOff val="25000"/>
                  </a:schemeClr>
                </a:solidFill>
              </a:endParaRPr>
            </a:p>
            <a:p>
              <a:endParaRPr lang="de-DE" sz="1226" i="1" dirty="0" smtClean="0">
                <a:solidFill>
                  <a:schemeClr val="tx1">
                    <a:lumMod val="75000"/>
                    <a:lumOff val="25000"/>
                  </a:schemeClr>
                </a:solidFill>
              </a:endParaRPr>
            </a:p>
            <a:p>
              <a:r>
                <a:rPr lang="de-DE" sz="1226" i="1" dirty="0" smtClean="0">
                  <a:solidFill>
                    <a:schemeClr val="tx1">
                      <a:lumMod val="75000"/>
                      <a:lumOff val="25000"/>
                    </a:schemeClr>
                  </a:solidFill>
                </a:rPr>
                <a:t>Links</a:t>
              </a:r>
              <a:r>
                <a:rPr lang="de-DE" sz="1226" i="1" dirty="0">
                  <a:solidFill>
                    <a:schemeClr val="tx1">
                      <a:lumMod val="75000"/>
                      <a:lumOff val="25000"/>
                    </a:schemeClr>
                  </a:solidFill>
                </a:rPr>
                <a:t>:</a:t>
              </a:r>
            </a:p>
            <a:p>
              <a:r>
                <a:rPr lang="de-DE" sz="1226" i="1" dirty="0">
                  <a:solidFill>
                    <a:schemeClr val="tx1">
                      <a:lumMod val="75000"/>
                      <a:lumOff val="25000"/>
                    </a:schemeClr>
                  </a:solidFill>
                  <a:hlinkClick r:id="rId2"/>
                </a:rPr>
                <a:t>http://www.yankodesign.com/2013/05/21/lumigrids-while-cycling</a:t>
              </a:r>
              <a:r>
                <a:rPr lang="de-DE" sz="1226" i="1" dirty="0" smtClean="0">
                  <a:solidFill>
                    <a:schemeClr val="tx1">
                      <a:lumMod val="75000"/>
                      <a:lumOff val="25000"/>
                    </a:schemeClr>
                  </a:solidFill>
                  <a:hlinkClick r:id="rId2"/>
                </a:rPr>
                <a:t>/</a:t>
              </a:r>
              <a:endParaRPr lang="de-DE" sz="1226" i="1" dirty="0" smtClean="0">
                <a:solidFill>
                  <a:schemeClr val="tx1">
                    <a:lumMod val="75000"/>
                    <a:lumOff val="25000"/>
                  </a:schemeClr>
                </a:solidFill>
              </a:endParaRPr>
            </a:p>
            <a:p>
              <a:endParaRPr lang="de-DE" sz="1226" i="1" dirty="0">
                <a:solidFill>
                  <a:schemeClr val="tx1">
                    <a:lumMod val="75000"/>
                    <a:lumOff val="25000"/>
                  </a:schemeClr>
                </a:solidFill>
              </a:endParaRPr>
            </a:p>
            <a:p>
              <a:endParaRPr lang="de-DE" sz="1226" i="1" dirty="0">
                <a:solidFill>
                  <a:schemeClr val="tx1">
                    <a:lumMod val="75000"/>
                    <a:lumOff val="25000"/>
                  </a:schemeClr>
                </a:solidFill>
              </a:endParaRPr>
            </a:p>
            <a:p>
              <a:endParaRPr lang="de-DE" sz="1226" i="1" dirty="0">
                <a:solidFill>
                  <a:schemeClr val="tx1">
                    <a:lumMod val="75000"/>
                    <a:lumOff val="25000"/>
                  </a:schemeClr>
                </a:solidFill>
              </a:endParaRPr>
            </a:p>
            <a:p>
              <a:endParaRPr lang="de-DE" sz="1226" i="1" dirty="0">
                <a:solidFill>
                  <a:schemeClr val="tx1">
                    <a:lumMod val="75000"/>
                    <a:lumOff val="25000"/>
                  </a:schemeClr>
                </a:solidFill>
              </a:endParaRPr>
            </a:p>
            <a:p>
              <a:endParaRPr lang="de-DE" sz="1431" dirty="0">
                <a:solidFill>
                  <a:schemeClr val="tx1">
                    <a:lumMod val="75000"/>
                    <a:lumOff val="25000"/>
                  </a:schemeClr>
                </a:solidFill>
              </a:endParaRPr>
            </a:p>
          </p:txBody>
        </p:sp>
        <p:sp>
          <p:nvSpPr>
            <p:cNvPr id="20" name="Rechteck 19"/>
            <p:cNvSpPr/>
            <p:nvPr/>
          </p:nvSpPr>
          <p:spPr>
            <a:xfrm>
              <a:off x="570156" y="290457"/>
              <a:ext cx="6480000" cy="4320000"/>
            </a:xfrm>
            <a:prstGeom prst="rect">
              <a:avLst/>
            </a:prstGeom>
            <a:noFill/>
            <a:ln w="571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39"/>
            </a:p>
          </p:txBody>
        </p:sp>
      </p:grpSp>
      <p:pic>
        <p:nvPicPr>
          <p:cNvPr id="2" name="Picture 2" descr="http://www.yankodesign.com/images/design_news/2013/05/09/lumigrids3.jpg"/>
          <p:cNvPicPr>
            <a:picLocks noChangeAspect="1" noChangeArrowheads="1"/>
          </p:cNvPicPr>
          <p:nvPr/>
        </p:nvPicPr>
        <p:blipFill rotWithShape="1">
          <a:blip r:embed="rId3">
            <a:extLst>
              <a:ext uri="{28A0092B-C50C-407E-A947-70E740481C1C}">
                <a14:useLocalDpi xmlns:a14="http://schemas.microsoft.com/office/drawing/2010/main" val="0"/>
              </a:ext>
            </a:extLst>
          </a:blip>
          <a:srcRect l="9252" t="12800" r="7948" b="16534"/>
          <a:stretch/>
        </p:blipFill>
        <p:spPr bwMode="auto">
          <a:xfrm>
            <a:off x="4690949" y="504063"/>
            <a:ext cx="2664593" cy="2088932"/>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www.yankodesign.com/images/design_news/2013/05/09/lumigrids.jpg"/>
          <p:cNvPicPr>
            <a:picLocks noChangeAspect="1" noChangeArrowheads="1"/>
          </p:cNvPicPr>
          <p:nvPr/>
        </p:nvPicPr>
        <p:blipFill rotWithShape="1">
          <a:blip r:embed="rId4">
            <a:extLst>
              <a:ext uri="{28A0092B-C50C-407E-A947-70E740481C1C}">
                <a14:useLocalDpi xmlns:a14="http://schemas.microsoft.com/office/drawing/2010/main" val="0"/>
              </a:ext>
            </a:extLst>
          </a:blip>
          <a:srcRect t="5599" b="33540"/>
          <a:stretch/>
        </p:blipFill>
        <p:spPr bwMode="auto">
          <a:xfrm>
            <a:off x="4690948" y="2592995"/>
            <a:ext cx="2664593" cy="1376102"/>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8504" b="8553"/>
          <a:stretch/>
        </p:blipFill>
        <p:spPr bwMode="auto">
          <a:xfrm>
            <a:off x="5408078" y="4024565"/>
            <a:ext cx="1230331" cy="10204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442778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170</Words>
  <Application>Microsoft Office PowerPoint</Application>
  <PresentationFormat>Benutzerdefiniert</PresentationFormat>
  <Paragraphs>26</Paragraphs>
  <Slides>2</Slides>
  <Notes>1</Notes>
  <HiddenSlides>0</HiddenSlides>
  <MMClips>0</MMClips>
  <ScaleCrop>false</ScaleCrop>
  <HeadingPairs>
    <vt:vector size="4" baseType="variant">
      <vt:variant>
        <vt:lpstr>Design</vt:lpstr>
      </vt:variant>
      <vt:variant>
        <vt:i4>1</vt:i4>
      </vt:variant>
      <vt:variant>
        <vt:lpstr>Folientitel</vt:lpstr>
      </vt:variant>
      <vt:variant>
        <vt:i4>2</vt:i4>
      </vt:variant>
    </vt:vector>
  </HeadingPairs>
  <TitlesOfParts>
    <vt:vector size="3" baseType="lpstr">
      <vt:lpstr>Office Theme</vt:lpstr>
      <vt:lpstr>PowerPoint-Präsentation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daniel.klinkhammer@live.com</dc:creator>
  <cp:lastModifiedBy>Thomas Griesshaber</cp:lastModifiedBy>
  <cp:revision>18</cp:revision>
  <cp:lastPrinted>2014-04-22T14:47:28Z</cp:lastPrinted>
  <dcterms:created xsi:type="dcterms:W3CDTF">2014-04-01T13:17:36Z</dcterms:created>
  <dcterms:modified xsi:type="dcterms:W3CDTF">2014-07-02T17:25:31Z</dcterms:modified>
</cp:coreProperties>
</file>