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8" r:id="rId2"/>
    <p:sldId id="259" r:id="rId3"/>
  </p:sldIdLst>
  <p:sldSz cx="7559675" cy="5346700"/>
  <p:notesSz cx="4565650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6" userDrawn="1">
          <p15:clr>
            <a:srgbClr val="A4A3A4"/>
          </p15:clr>
        </p15:guide>
        <p15:guide id="3" orient="horz" pos="1684" userDrawn="1">
          <p15:clr>
            <a:srgbClr val="A4A3A4"/>
          </p15:clr>
        </p15:guide>
        <p15:guide id="4" orient="horz" pos="3272" userDrawn="1">
          <p15:clr>
            <a:srgbClr val="A4A3A4"/>
          </p15:clr>
        </p15:guide>
        <p15:guide id="5" pos="113" userDrawn="1">
          <p15:clr>
            <a:srgbClr val="A4A3A4"/>
          </p15:clr>
        </p15:guide>
        <p15:guide id="6" pos="4649" userDrawn="1">
          <p15:clr>
            <a:srgbClr val="A4A3A4"/>
          </p15:clr>
        </p15:guide>
        <p15:guide id="7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2" autoAdjust="0"/>
    <p:restoredTop sz="94641" autoAdjust="0"/>
  </p:normalViewPr>
  <p:slideViewPr>
    <p:cSldViewPr snapToGrid="0">
      <p:cViewPr>
        <p:scale>
          <a:sx n="121" d="100"/>
          <a:sy n="121" d="100"/>
        </p:scale>
        <p:origin x="-684" y="-72"/>
      </p:cViewPr>
      <p:guideLst>
        <p:guide orient="horz" pos="96"/>
        <p:guide orient="horz" pos="1684"/>
        <p:guide orient="horz" pos="3272"/>
        <p:guide pos="113"/>
        <p:guide pos="4649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585639" y="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/>
          <a:lstStyle>
            <a:lvl1pPr algn="r">
              <a:defRPr sz="800"/>
            </a:lvl1pPr>
          </a:lstStyle>
          <a:p>
            <a:fld id="{2BCAF7A6-50D6-46E5-B0F5-6FED98734D3F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3575" y="850900"/>
            <a:ext cx="3238500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097" tIns="31048" rIns="62097" bIns="31048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6354" y="3271106"/>
            <a:ext cx="3652946" cy="2676455"/>
          </a:xfrm>
          <a:prstGeom prst="rect">
            <a:avLst/>
          </a:prstGeom>
        </p:spPr>
        <p:txBody>
          <a:bodyPr vert="horz" lIns="62097" tIns="31048" rIns="62097" bIns="310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41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 anchor="b"/>
          <a:lstStyle>
            <a:lvl1pPr algn="l">
              <a:defRPr sz="8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585639" y="6457412"/>
            <a:ext cx="1978946" cy="340265"/>
          </a:xfrm>
          <a:prstGeom prst="rect">
            <a:avLst/>
          </a:prstGeom>
        </p:spPr>
        <p:txBody>
          <a:bodyPr vert="horz" lIns="62097" tIns="31048" rIns="62097" bIns="31048" rtlCol="0" anchor="b"/>
          <a:lstStyle>
            <a:lvl1pPr algn="r">
              <a:defRPr sz="800"/>
            </a:lvl1pPr>
          </a:lstStyle>
          <a:p>
            <a:fld id="{5A63152D-FDD9-4B5A-94AE-19E0F8B0BF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28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3575" y="850900"/>
            <a:ext cx="3238500" cy="2292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3152D-FDD9-4B5A-94AE-19E0F8B0BF2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0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5027"/>
            <a:ext cx="6425724" cy="1861444"/>
          </a:xfrm>
        </p:spPr>
        <p:txBody>
          <a:bodyPr anchor="b"/>
          <a:lstStyle>
            <a:lvl1pPr algn="ctr">
              <a:defRPr sz="46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808256"/>
            <a:ext cx="5669756" cy="1290881"/>
          </a:xfrm>
        </p:spPr>
        <p:txBody>
          <a:bodyPr/>
          <a:lstStyle>
            <a:lvl1pPr marL="0" indent="0" algn="ctr">
              <a:buNone/>
              <a:defRPr sz="1871"/>
            </a:lvl1pPr>
            <a:lvl2pPr marL="356433" indent="0" algn="ctr">
              <a:buNone/>
              <a:defRPr sz="1559"/>
            </a:lvl2pPr>
            <a:lvl3pPr marL="712866" indent="0" algn="ctr">
              <a:buNone/>
              <a:defRPr sz="1403"/>
            </a:lvl3pPr>
            <a:lvl4pPr marL="1069299" indent="0" algn="ctr">
              <a:buNone/>
              <a:defRPr sz="1247"/>
            </a:lvl4pPr>
            <a:lvl5pPr marL="1425732" indent="0" algn="ctr">
              <a:buNone/>
              <a:defRPr sz="1247"/>
            </a:lvl5pPr>
            <a:lvl6pPr marL="1782166" indent="0" algn="ctr">
              <a:buNone/>
              <a:defRPr sz="1247"/>
            </a:lvl6pPr>
            <a:lvl7pPr marL="2138599" indent="0" algn="ctr">
              <a:buNone/>
              <a:defRPr sz="1247"/>
            </a:lvl7pPr>
            <a:lvl8pPr marL="2495032" indent="0" algn="ctr">
              <a:buNone/>
              <a:defRPr sz="1247"/>
            </a:lvl8pPr>
            <a:lvl9pPr marL="2851465" indent="0" algn="ctr">
              <a:buNone/>
              <a:defRPr sz="124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5329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247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4662"/>
            <a:ext cx="1630055" cy="45310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62"/>
            <a:ext cx="4795669" cy="453108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54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186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32964"/>
            <a:ext cx="6520220" cy="2224078"/>
          </a:xfrm>
        </p:spPr>
        <p:txBody>
          <a:bodyPr anchor="b"/>
          <a:lstStyle>
            <a:lvl1pPr>
              <a:defRPr sz="467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78083"/>
            <a:ext cx="6520220" cy="1169590"/>
          </a:xfrm>
        </p:spPr>
        <p:txBody>
          <a:bodyPr/>
          <a:lstStyle>
            <a:lvl1pPr marL="0" indent="0">
              <a:buNone/>
              <a:defRPr sz="1871">
                <a:solidFill>
                  <a:schemeClr val="tx1"/>
                </a:solidFill>
              </a:defRPr>
            </a:lvl1pPr>
            <a:lvl2pPr marL="356433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2pPr>
            <a:lvl3pPr marL="71286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3pPr>
            <a:lvl4pPr marL="1069299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4pPr>
            <a:lvl5pPr marL="1425732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5pPr>
            <a:lvl6pPr marL="1782166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6pPr>
            <a:lvl7pPr marL="2138599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7pPr>
            <a:lvl8pPr marL="2495032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8pPr>
            <a:lvl9pPr marL="2851465" indent="0">
              <a:buNone/>
              <a:defRPr sz="12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617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23311"/>
            <a:ext cx="3212862" cy="33924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23311"/>
            <a:ext cx="3212862" cy="33924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57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4664"/>
            <a:ext cx="6520220" cy="10334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10685"/>
            <a:ext cx="3198096" cy="642346"/>
          </a:xfrm>
        </p:spPr>
        <p:txBody>
          <a:bodyPr anchor="b"/>
          <a:lstStyle>
            <a:lvl1pPr marL="0" indent="0">
              <a:buNone/>
              <a:defRPr sz="1871" b="1"/>
            </a:lvl1pPr>
            <a:lvl2pPr marL="356433" indent="0">
              <a:buNone/>
              <a:defRPr sz="1559" b="1"/>
            </a:lvl2pPr>
            <a:lvl3pPr marL="712866" indent="0">
              <a:buNone/>
              <a:defRPr sz="1403" b="1"/>
            </a:lvl3pPr>
            <a:lvl4pPr marL="1069299" indent="0">
              <a:buNone/>
              <a:defRPr sz="1247" b="1"/>
            </a:lvl4pPr>
            <a:lvl5pPr marL="1425732" indent="0">
              <a:buNone/>
              <a:defRPr sz="1247" b="1"/>
            </a:lvl5pPr>
            <a:lvl6pPr marL="1782166" indent="0">
              <a:buNone/>
              <a:defRPr sz="1247" b="1"/>
            </a:lvl6pPr>
            <a:lvl7pPr marL="2138599" indent="0">
              <a:buNone/>
              <a:defRPr sz="1247" b="1"/>
            </a:lvl7pPr>
            <a:lvl8pPr marL="2495032" indent="0">
              <a:buNone/>
              <a:defRPr sz="1247" b="1"/>
            </a:lvl8pPr>
            <a:lvl9pPr marL="2851465" indent="0">
              <a:buNone/>
              <a:defRPr sz="124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53031"/>
            <a:ext cx="3198096" cy="28726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310685"/>
            <a:ext cx="3213847" cy="642346"/>
          </a:xfrm>
        </p:spPr>
        <p:txBody>
          <a:bodyPr anchor="b"/>
          <a:lstStyle>
            <a:lvl1pPr marL="0" indent="0">
              <a:buNone/>
              <a:defRPr sz="1871" b="1"/>
            </a:lvl1pPr>
            <a:lvl2pPr marL="356433" indent="0">
              <a:buNone/>
              <a:defRPr sz="1559" b="1"/>
            </a:lvl2pPr>
            <a:lvl3pPr marL="712866" indent="0">
              <a:buNone/>
              <a:defRPr sz="1403" b="1"/>
            </a:lvl3pPr>
            <a:lvl4pPr marL="1069299" indent="0">
              <a:buNone/>
              <a:defRPr sz="1247" b="1"/>
            </a:lvl4pPr>
            <a:lvl5pPr marL="1425732" indent="0">
              <a:buNone/>
              <a:defRPr sz="1247" b="1"/>
            </a:lvl5pPr>
            <a:lvl6pPr marL="1782166" indent="0">
              <a:buNone/>
              <a:defRPr sz="1247" b="1"/>
            </a:lvl6pPr>
            <a:lvl7pPr marL="2138599" indent="0">
              <a:buNone/>
              <a:defRPr sz="1247" b="1"/>
            </a:lvl7pPr>
            <a:lvl8pPr marL="2495032" indent="0">
              <a:buNone/>
              <a:defRPr sz="1247" b="1"/>
            </a:lvl8pPr>
            <a:lvl9pPr marL="2851465" indent="0">
              <a:buNone/>
              <a:defRPr sz="124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53031"/>
            <a:ext cx="3213847" cy="28726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89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16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061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6447"/>
            <a:ext cx="2438192" cy="1247563"/>
          </a:xfrm>
        </p:spPr>
        <p:txBody>
          <a:bodyPr anchor="b"/>
          <a:lstStyle>
            <a:lvl1pPr>
              <a:defRPr sz="24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9827"/>
            <a:ext cx="3827085" cy="3799622"/>
          </a:xfrm>
        </p:spPr>
        <p:txBody>
          <a:bodyPr/>
          <a:lstStyle>
            <a:lvl1pPr>
              <a:defRPr sz="2495"/>
            </a:lvl1pPr>
            <a:lvl2pPr>
              <a:defRPr sz="2183"/>
            </a:lvl2pPr>
            <a:lvl3pPr>
              <a:defRPr sz="1871"/>
            </a:lvl3pPr>
            <a:lvl4pPr>
              <a:defRPr sz="1559"/>
            </a:lvl4pPr>
            <a:lvl5pPr>
              <a:defRPr sz="1559"/>
            </a:lvl5pPr>
            <a:lvl6pPr>
              <a:defRPr sz="1559"/>
            </a:lvl6pPr>
            <a:lvl7pPr>
              <a:defRPr sz="1559"/>
            </a:lvl7pPr>
            <a:lvl8pPr>
              <a:defRPr sz="1559"/>
            </a:lvl8pPr>
            <a:lvl9pPr>
              <a:defRPr sz="155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604010"/>
            <a:ext cx="2438192" cy="2971627"/>
          </a:xfrm>
        </p:spPr>
        <p:txBody>
          <a:bodyPr/>
          <a:lstStyle>
            <a:lvl1pPr marL="0" indent="0">
              <a:buNone/>
              <a:defRPr sz="1247"/>
            </a:lvl1pPr>
            <a:lvl2pPr marL="356433" indent="0">
              <a:buNone/>
              <a:defRPr sz="1091"/>
            </a:lvl2pPr>
            <a:lvl3pPr marL="712866" indent="0">
              <a:buNone/>
              <a:defRPr sz="936"/>
            </a:lvl3pPr>
            <a:lvl4pPr marL="1069299" indent="0">
              <a:buNone/>
              <a:defRPr sz="780"/>
            </a:lvl4pPr>
            <a:lvl5pPr marL="1425732" indent="0">
              <a:buNone/>
              <a:defRPr sz="780"/>
            </a:lvl5pPr>
            <a:lvl6pPr marL="1782166" indent="0">
              <a:buNone/>
              <a:defRPr sz="780"/>
            </a:lvl6pPr>
            <a:lvl7pPr marL="2138599" indent="0">
              <a:buNone/>
              <a:defRPr sz="780"/>
            </a:lvl7pPr>
            <a:lvl8pPr marL="2495032" indent="0">
              <a:buNone/>
              <a:defRPr sz="780"/>
            </a:lvl8pPr>
            <a:lvl9pPr marL="2851465" indent="0">
              <a:buNone/>
              <a:defRPr sz="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91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6447"/>
            <a:ext cx="2438192" cy="1247563"/>
          </a:xfrm>
        </p:spPr>
        <p:txBody>
          <a:bodyPr anchor="b"/>
          <a:lstStyle>
            <a:lvl1pPr>
              <a:defRPr sz="24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9827"/>
            <a:ext cx="3827085" cy="3799622"/>
          </a:xfrm>
        </p:spPr>
        <p:txBody>
          <a:bodyPr anchor="t"/>
          <a:lstStyle>
            <a:lvl1pPr marL="0" indent="0">
              <a:buNone/>
              <a:defRPr sz="2495"/>
            </a:lvl1pPr>
            <a:lvl2pPr marL="356433" indent="0">
              <a:buNone/>
              <a:defRPr sz="2183"/>
            </a:lvl2pPr>
            <a:lvl3pPr marL="712866" indent="0">
              <a:buNone/>
              <a:defRPr sz="1871"/>
            </a:lvl3pPr>
            <a:lvl4pPr marL="1069299" indent="0">
              <a:buNone/>
              <a:defRPr sz="1559"/>
            </a:lvl4pPr>
            <a:lvl5pPr marL="1425732" indent="0">
              <a:buNone/>
              <a:defRPr sz="1559"/>
            </a:lvl5pPr>
            <a:lvl6pPr marL="1782166" indent="0">
              <a:buNone/>
              <a:defRPr sz="1559"/>
            </a:lvl6pPr>
            <a:lvl7pPr marL="2138599" indent="0">
              <a:buNone/>
              <a:defRPr sz="1559"/>
            </a:lvl7pPr>
            <a:lvl8pPr marL="2495032" indent="0">
              <a:buNone/>
              <a:defRPr sz="1559"/>
            </a:lvl8pPr>
            <a:lvl9pPr marL="2851465" indent="0">
              <a:buNone/>
              <a:defRPr sz="155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604010"/>
            <a:ext cx="2438192" cy="2971627"/>
          </a:xfrm>
        </p:spPr>
        <p:txBody>
          <a:bodyPr/>
          <a:lstStyle>
            <a:lvl1pPr marL="0" indent="0">
              <a:buNone/>
              <a:defRPr sz="1247"/>
            </a:lvl1pPr>
            <a:lvl2pPr marL="356433" indent="0">
              <a:buNone/>
              <a:defRPr sz="1091"/>
            </a:lvl2pPr>
            <a:lvl3pPr marL="712866" indent="0">
              <a:buNone/>
              <a:defRPr sz="936"/>
            </a:lvl3pPr>
            <a:lvl4pPr marL="1069299" indent="0">
              <a:buNone/>
              <a:defRPr sz="780"/>
            </a:lvl4pPr>
            <a:lvl5pPr marL="1425732" indent="0">
              <a:buNone/>
              <a:defRPr sz="780"/>
            </a:lvl5pPr>
            <a:lvl6pPr marL="1782166" indent="0">
              <a:buNone/>
              <a:defRPr sz="780"/>
            </a:lvl6pPr>
            <a:lvl7pPr marL="2138599" indent="0">
              <a:buNone/>
              <a:defRPr sz="780"/>
            </a:lvl7pPr>
            <a:lvl8pPr marL="2495032" indent="0">
              <a:buNone/>
              <a:defRPr sz="780"/>
            </a:lvl8pPr>
            <a:lvl9pPr marL="2851465" indent="0">
              <a:buNone/>
              <a:defRPr sz="7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6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4664"/>
            <a:ext cx="6520220" cy="1033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23311"/>
            <a:ext cx="6520220" cy="3392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55600"/>
            <a:ext cx="1700927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3BA8-FD86-4C66-8CE1-747BA62F347A}" type="datetimeFigureOut">
              <a:rPr lang="de-DE" smtClean="0"/>
              <a:t>02.07.2014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55600"/>
            <a:ext cx="2551390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55600"/>
            <a:ext cx="1700927" cy="284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05B5A-E984-4B53-8B2B-A37CCA58E1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24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12866" rtl="0" eaLnBrk="1" latinLnBrk="0" hangingPunct="1">
        <a:lnSpc>
          <a:spcPct val="90000"/>
        </a:lnSpc>
        <a:spcBef>
          <a:spcPct val="0"/>
        </a:spcBef>
        <a:buNone/>
        <a:defRPr sz="34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217" indent="-178217" algn="l" defTabSz="712866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183" kern="1200">
          <a:solidFill>
            <a:schemeClr val="tx1"/>
          </a:solidFill>
          <a:latin typeface="+mn-lt"/>
          <a:ea typeface="+mn-ea"/>
          <a:cs typeface="+mn-cs"/>
        </a:defRPr>
      </a:lvl1pPr>
      <a:lvl2pPr marL="534650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871" kern="1200">
          <a:solidFill>
            <a:schemeClr val="tx1"/>
          </a:solidFill>
          <a:latin typeface="+mn-lt"/>
          <a:ea typeface="+mn-ea"/>
          <a:cs typeface="+mn-cs"/>
        </a:defRPr>
      </a:lvl2pPr>
      <a:lvl3pPr marL="891083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247516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1603949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960382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2316815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2673248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3029682" indent="-178217" algn="l" defTabSz="712866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1pPr>
      <a:lvl2pPr marL="356433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2pPr>
      <a:lvl3pPr marL="712866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3pPr>
      <a:lvl4pPr marL="1069299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1425732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782166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2138599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2495032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2851465" algn="l" defTabSz="712866" rtl="0" eaLnBrk="1" latinLnBrk="0" hangingPunct="1"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8"/>
          <p:cNvGrpSpPr/>
          <p:nvPr/>
        </p:nvGrpSpPr>
        <p:grpSpPr>
          <a:xfrm>
            <a:off x="191322" y="152400"/>
            <a:ext cx="7188966" cy="5050823"/>
            <a:chOff x="494851" y="279699"/>
            <a:chExt cx="6480000" cy="4349200"/>
          </a:xfrm>
        </p:grpSpPr>
        <p:sp>
          <p:nvSpPr>
            <p:cNvPr id="12" name="Rechteck 9"/>
            <p:cNvSpPr/>
            <p:nvPr/>
          </p:nvSpPr>
          <p:spPr>
            <a:xfrm>
              <a:off x="5378822" y="569010"/>
              <a:ext cx="1596028" cy="402204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  <p:sp>
          <p:nvSpPr>
            <p:cNvPr id="13" name="Textfeld 6"/>
            <p:cNvSpPr txBox="1"/>
            <p:nvPr/>
          </p:nvSpPr>
          <p:spPr>
            <a:xfrm>
              <a:off x="494851" y="279699"/>
              <a:ext cx="6480000" cy="32321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839" b="1" dirty="0">
                  <a:solidFill>
                    <a:schemeClr val="bg1"/>
                  </a:solidFill>
                </a:rPr>
                <a:t> </a:t>
              </a:r>
              <a:r>
                <a:rPr lang="de-DE" sz="1839" b="1" dirty="0" smtClean="0">
                  <a:solidFill>
                    <a:schemeClr val="bg1"/>
                  </a:solidFill>
                </a:rPr>
                <a:t>Traffic </a:t>
              </a:r>
              <a:r>
                <a:rPr lang="de-DE" sz="1839" b="1" dirty="0" err="1">
                  <a:solidFill>
                    <a:schemeClr val="bg1"/>
                  </a:solidFill>
                </a:rPr>
                <a:t>jam</a:t>
              </a:r>
              <a:endParaRPr lang="de-DE" sz="1839" b="1" dirty="0">
                <a:solidFill>
                  <a:schemeClr val="bg1"/>
                </a:solidFill>
              </a:endParaRPr>
            </a:p>
          </p:txBody>
        </p:sp>
        <p:sp>
          <p:nvSpPr>
            <p:cNvPr id="14" name="Textfeld 7"/>
            <p:cNvSpPr txBox="1"/>
            <p:nvPr/>
          </p:nvSpPr>
          <p:spPr>
            <a:xfrm>
              <a:off x="5378823" y="613808"/>
              <a:ext cx="1596027" cy="40150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Situation: </a:t>
              </a:r>
            </a:p>
            <a:p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 number of cars blocking each other and no one can move or only slowly</a:t>
              </a: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GB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Target Group:</a:t>
              </a:r>
            </a:p>
            <a:p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All driver of cars and motorbikes are addressed</a:t>
              </a: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GB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Setting:</a:t>
              </a:r>
            </a:p>
            <a:p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On a highway, in the city at high traffic times.</a:t>
              </a: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endPara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r>
                <a:rPr lang="en-GB" sz="11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Themes:</a:t>
              </a:r>
            </a:p>
            <a:p>
              <a:pPr marL="171450" indent="-171450">
                <a:buFontTx/>
                <a:buChar char="-"/>
              </a:pPr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Count length of traffic jam</a:t>
              </a:r>
            </a:p>
            <a:p>
              <a:pPr marL="171450" indent="-171450">
                <a:buFontTx/>
                <a:buChar char="-"/>
              </a:pPr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Let driver play against each other</a:t>
              </a:r>
            </a:p>
            <a:p>
              <a:pPr marL="171450" indent="-171450">
                <a:buFontTx/>
                <a:buChar char="-"/>
              </a:pPr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Communication with other drivers</a:t>
              </a:r>
            </a:p>
            <a:p>
              <a:pPr marL="171450" indent="-171450">
                <a:buFontTx/>
                <a:buChar char="-"/>
              </a:pPr>
              <a:r>
                <a:rPr lang="en-GB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statistics about nearby cars (most expensive car, most cars  are from Konstanz…)</a:t>
              </a:r>
            </a:p>
          </p:txBody>
        </p:sp>
        <p:sp>
          <p:nvSpPr>
            <p:cNvPr id="15" name="Rechteck 5"/>
            <p:cNvSpPr/>
            <p:nvPr/>
          </p:nvSpPr>
          <p:spPr>
            <a:xfrm>
              <a:off x="494851" y="290457"/>
              <a:ext cx="6480000" cy="4320000"/>
            </a:xfrm>
            <a:prstGeom prst="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  <p:cxnSp>
          <p:nvCxnSpPr>
            <p:cNvPr id="16" name="Gerader Verbinder 2"/>
            <p:cNvCxnSpPr/>
            <p:nvPr/>
          </p:nvCxnSpPr>
          <p:spPr>
            <a:xfrm flipV="1">
              <a:off x="5378823" y="490760"/>
              <a:ext cx="0" cy="412427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Mobile video is driving data traffic on an almost all-day bas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60" y="540408"/>
            <a:ext cx="4703926" cy="457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93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6"/>
          <p:cNvGrpSpPr/>
          <p:nvPr/>
        </p:nvGrpSpPr>
        <p:grpSpPr>
          <a:xfrm>
            <a:off x="201706" y="154674"/>
            <a:ext cx="7153836" cy="5037352"/>
            <a:chOff x="570154" y="279699"/>
            <a:chExt cx="6480002" cy="4349614"/>
          </a:xfrm>
        </p:grpSpPr>
        <p:grpSp>
          <p:nvGrpSpPr>
            <p:cNvPr id="13" name="Gruppieren 3"/>
            <p:cNvGrpSpPr/>
            <p:nvPr/>
          </p:nvGrpSpPr>
          <p:grpSpPr>
            <a:xfrm>
              <a:off x="570154" y="519892"/>
              <a:ext cx="4066392" cy="4109421"/>
              <a:chOff x="570154" y="519892"/>
              <a:chExt cx="4066392" cy="4109421"/>
            </a:xfrm>
          </p:grpSpPr>
          <p:sp>
            <p:nvSpPr>
              <p:cNvPr id="21" name="Rechteck 16"/>
              <p:cNvSpPr/>
              <p:nvPr/>
            </p:nvSpPr>
            <p:spPr>
              <a:xfrm>
                <a:off x="570154" y="581387"/>
                <a:ext cx="4066391" cy="402175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de-DE" sz="1839" dirty="0"/>
              </a:p>
            </p:txBody>
          </p:sp>
          <p:cxnSp>
            <p:nvCxnSpPr>
              <p:cNvPr id="22" name="Gerader Verbinder 2"/>
              <p:cNvCxnSpPr/>
              <p:nvPr/>
            </p:nvCxnSpPr>
            <p:spPr>
              <a:xfrm flipV="1">
                <a:off x="4636546" y="519892"/>
                <a:ext cx="0" cy="4109421"/>
              </a:xfrm>
              <a:prstGeom prst="line">
                <a:avLst/>
              </a:prstGeom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feld 17"/>
            <p:cNvSpPr txBox="1"/>
            <p:nvPr/>
          </p:nvSpPr>
          <p:spPr>
            <a:xfrm>
              <a:off x="570156" y="279699"/>
              <a:ext cx="6480000" cy="32432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de-DE" sz="1839" b="1" dirty="0">
                  <a:solidFill>
                    <a:schemeClr val="bg1"/>
                  </a:solidFill>
                </a:rPr>
                <a:t> Traffic </a:t>
              </a:r>
              <a:r>
                <a:rPr lang="de-DE" sz="1839" b="1" dirty="0" err="1">
                  <a:solidFill>
                    <a:schemeClr val="bg1"/>
                  </a:solidFill>
                </a:rPr>
                <a:t>jam</a:t>
              </a:r>
              <a:endParaRPr lang="de-DE" sz="1839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Textfeld 18"/>
            <p:cNvSpPr txBox="1"/>
            <p:nvPr/>
          </p:nvSpPr>
          <p:spPr>
            <a:xfrm>
              <a:off x="570155" y="649031"/>
              <a:ext cx="4066390" cy="13013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GB" sz="1226" i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Traffic congestion is probably the most boring part of driving</a:t>
              </a:r>
              <a:r>
                <a:rPr lang="en-GB" sz="1226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. It also happens everyday and costs the economy billions. Sometimes it happens unexpected, sometimes you know you will stuck in it, but we always wish to avoid it</a:t>
              </a:r>
              <a:endParaRPr lang="en-GB" sz="1226" i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>
                <a:lnSpc>
                  <a:spcPct val="150000"/>
                </a:lnSpc>
              </a:pPr>
              <a:endParaRPr lang="de-DE" sz="1226" i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Rechteck 19"/>
            <p:cNvSpPr/>
            <p:nvPr/>
          </p:nvSpPr>
          <p:spPr>
            <a:xfrm>
              <a:off x="570156" y="290457"/>
              <a:ext cx="6480000" cy="4320000"/>
            </a:xfrm>
            <a:prstGeom prst="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839"/>
            </a:p>
          </p:txBody>
        </p:sp>
      </p:grpSp>
      <p:sp>
        <p:nvSpPr>
          <p:cNvPr id="2" name="Rectangle 1"/>
          <p:cNvSpPr/>
          <p:nvPr/>
        </p:nvSpPr>
        <p:spPr>
          <a:xfrm>
            <a:off x="296985" y="2743200"/>
            <a:ext cx="4298461" cy="23133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extBox 5"/>
          <p:cNvSpPr txBox="1"/>
          <p:nvPr/>
        </p:nvSpPr>
        <p:spPr>
          <a:xfrm>
            <a:off x="351692" y="2782277"/>
            <a:ext cx="1078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Notes:</a:t>
            </a:r>
            <a:endParaRPr lang="de-DE" dirty="0"/>
          </a:p>
        </p:txBody>
      </p:sp>
      <p:pic>
        <p:nvPicPr>
          <p:cNvPr id="17" name="Picture 2" descr="Mobile video is driving data traffic on an almost all-day basi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949" y="504063"/>
            <a:ext cx="2664593" cy="232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2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125</Words>
  <Application>Microsoft Office PowerPoint</Application>
  <PresentationFormat>Benutzerdefiniert</PresentationFormat>
  <Paragraphs>22</Paragraphs>
  <Slides>2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daniel.klinkhammer@live.com</dc:creator>
  <cp:lastModifiedBy>Thomas Griesshaber</cp:lastModifiedBy>
  <cp:revision>28</cp:revision>
  <cp:lastPrinted>2014-06-18T08:13:22Z</cp:lastPrinted>
  <dcterms:created xsi:type="dcterms:W3CDTF">2014-04-01T13:17:36Z</dcterms:created>
  <dcterms:modified xsi:type="dcterms:W3CDTF">2014-07-02T18:14:03Z</dcterms:modified>
</cp:coreProperties>
</file>