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60" r:id="rId3"/>
    <p:sldId id="257" r:id="rId4"/>
    <p:sldId id="266" r:id="rId5"/>
    <p:sldId id="259" r:id="rId6"/>
    <p:sldId id="264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0B0CA-363F-4A33-A61C-14294A2F1914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2BB9C-D362-43AA-8E13-E2CE935B7AA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6AC9-554F-4372-B29A-183DC6AAB2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6AC9-554F-4372-B29A-183DC6AAB2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572467-8263-47DD-90BF-3087D720E927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6B4E2C-26CB-4398-BFC3-F2A31A7E787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iGNTegpLZI" TargetMode="External"/><Relationship Id="rId2" Type="http://schemas.openxmlformats.org/officeDocument/2006/relationships/hyperlink" Target="http://www.youtube.com/watch?v=UJ7E7uEZN00&amp;feature=k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vvv.org/documentation/boygrouping-basics" TargetMode="External"/><Relationship Id="rId2" Type="http://schemas.openxmlformats.org/officeDocument/2006/relationships/hyperlink" Target="https://vimeo.com/5745240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457200"/>
            <a:ext cx="3810000" cy="1829761"/>
          </a:xfrm>
        </p:spPr>
        <p:txBody>
          <a:bodyPr/>
          <a:lstStyle/>
          <a:p>
            <a:pPr algn="ctr"/>
            <a:r>
              <a:rPr lang="en-US" dirty="0" smtClean="0"/>
              <a:t>Displaying</a:t>
            </a:r>
            <a:br>
              <a:rPr lang="en-US" dirty="0" smtClean="0"/>
            </a:br>
            <a:r>
              <a:rPr lang="en-US" sz="3200" dirty="0" smtClean="0"/>
              <a:t>Group 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Suraj Bhattarai</a:t>
            </a:r>
          </a:p>
          <a:p>
            <a:r>
              <a:rPr lang="en-US" dirty="0" smtClean="0"/>
              <a:t>Mohammad </a:t>
            </a:r>
            <a:r>
              <a:rPr lang="en-US" dirty="0" err="1" smtClean="0"/>
              <a:t>Haque</a:t>
            </a:r>
            <a:endParaRPr lang="en-US" dirty="0" smtClean="0"/>
          </a:p>
          <a:p>
            <a:r>
              <a:rPr lang="en-US" dirty="0" smtClean="0"/>
              <a:t>Rudolf </a:t>
            </a:r>
            <a:r>
              <a:rPr lang="en-US" dirty="0" err="1" smtClean="0"/>
              <a:t>Uivari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Texture mapping on plane surfaces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50292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What is Texture?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2 and 3 dimensional element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Perceived surface quality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http://en.wikipedia.org/wiki/Texture_(visual_arts)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Texture Mapping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01000" cy="51816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Can model the micro-geometry, material property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Increase the visual effect of a scene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Clever way to add surface details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graphics use texture mapping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Advantages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01000" cy="30480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High quality Images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Speed up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Disadvantages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001000" cy="30480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Rounding Error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Viewing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Texture Mapping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010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Three types of mapping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Texture mapping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- </a:t>
            </a:r>
            <a:r>
              <a:rPr lang="en-US" sz="2000" dirty="0" smtClean="0">
                <a:solidFill>
                  <a:schemeClr val="tx1"/>
                </a:solidFill>
              </a:rPr>
              <a:t>Uses images to fill inside of polygons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Environment(reflection mapping)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- </a:t>
            </a:r>
            <a:r>
              <a:rPr lang="en-US" sz="2000" dirty="0" smtClean="0">
                <a:solidFill>
                  <a:schemeClr val="tx1"/>
                </a:solidFill>
              </a:rPr>
              <a:t>Uses a picture of environment for texture maps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Bump mapping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- </a:t>
            </a:r>
            <a:r>
              <a:rPr lang="en-US" sz="2000" dirty="0" smtClean="0">
                <a:solidFill>
                  <a:schemeClr val="tx1"/>
                </a:solidFill>
              </a:rPr>
              <a:t>Emulates altering normal vectors during rendering process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Texture Mapping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Can you do this?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globble illum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3048000" cy="2286000"/>
          </a:xfrm>
          <a:prstGeom prst="rect">
            <a:avLst/>
          </a:prstGeom>
        </p:spPr>
      </p:pic>
      <p:pic>
        <p:nvPicPr>
          <p:cNvPr id="5" name="Picture 4" descr="room interier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76400"/>
            <a:ext cx="3048000" cy="2286000"/>
          </a:xfrm>
          <a:prstGeom prst="rect">
            <a:avLst/>
          </a:prstGeom>
        </p:spPr>
      </p:pic>
      <p:pic>
        <p:nvPicPr>
          <p:cNvPr id="6" name="Picture 5" descr="Untitled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71950"/>
            <a:ext cx="3048000" cy="2686050"/>
          </a:xfrm>
          <a:prstGeom prst="rect">
            <a:avLst/>
          </a:prstGeom>
        </p:spPr>
      </p:pic>
      <p:pic>
        <p:nvPicPr>
          <p:cNvPr id="7" name="Picture 6" descr="FINAL MEDIEVAL HOUSE TEXTURE 0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267200"/>
            <a:ext cx="3048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Texture mapping on plane surfaces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229600" cy="548640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http://en.wikipedia.org/wiki/Texture_(visual_arts)</a:t>
            </a:r>
          </a:p>
        </p:txBody>
      </p:sp>
      <p:pic>
        <p:nvPicPr>
          <p:cNvPr id="4" name="Picture 3" descr="7-wall-paper-tex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3505200" cy="2857500"/>
          </a:xfrm>
          <a:prstGeom prst="rect">
            <a:avLst/>
          </a:prstGeom>
        </p:spPr>
      </p:pic>
      <p:pic>
        <p:nvPicPr>
          <p:cNvPr id="5" name="Picture 4" descr="Brick_texture_-_Saint-Omer_(Pas-de-Calais)_-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133600"/>
            <a:ext cx="38862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Texture Mapping</a:t>
            </a:r>
            <a:endParaRPr lang="en-US" sz="2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																																																																																	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        Geometric Model                    Texture mapped model									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fig1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388187" cy="3200400"/>
          </a:xfrm>
          <a:prstGeom prst="rect">
            <a:avLst/>
          </a:prstGeom>
        </p:spPr>
      </p:pic>
      <p:pic>
        <p:nvPicPr>
          <p:cNvPr id="7" name="Picture 6" descr="AHV9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6503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64209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http://wizardstudiosglobal.com/projection-mapping/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218909"/>
            <a:ext cx="5078877" cy="44694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7390" y="1979774"/>
            <a:ext cx="272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dirty="0" err="1" smtClean="0"/>
              <a:t>Introduction</a:t>
            </a: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err="1" smtClean="0"/>
              <a:t>History</a:t>
            </a:r>
            <a:endParaRPr lang="de-DE" sz="2400" dirty="0" smtClean="0"/>
          </a:p>
          <a:p>
            <a:pPr marL="342900" indent="-342900">
              <a:buAutoNum type="arabicPeriod"/>
            </a:pPr>
            <a:r>
              <a:rPr lang="de-DE" sz="2400" dirty="0" smtClean="0"/>
              <a:t>Setup</a:t>
            </a:r>
          </a:p>
          <a:p>
            <a:pPr marL="342900" indent="-342900">
              <a:buAutoNum type="arabicPeriod"/>
            </a:pPr>
            <a:r>
              <a:rPr lang="de-DE" sz="2400" dirty="0" smtClean="0"/>
              <a:t>VVVV</a:t>
            </a:r>
          </a:p>
          <a:p>
            <a:pPr marL="342900" indent="-342900">
              <a:buAutoNum type="arabicPeriod"/>
            </a:pPr>
            <a:r>
              <a:rPr lang="de-DE" sz="2400" dirty="0" smtClean="0"/>
              <a:t>Video </a:t>
            </a:r>
            <a:r>
              <a:rPr lang="de-DE" sz="2400" dirty="0" err="1" smtClean="0"/>
              <a:t>Example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3899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38" y="3878747"/>
            <a:ext cx="3553700" cy="26652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68019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550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3200" dirty="0" smtClean="0"/>
              <a:t> </a:t>
            </a:r>
            <a:r>
              <a:rPr lang="de-DE" sz="3200" dirty="0" err="1" smtClean="0"/>
              <a:t>Introduction</a:t>
            </a:r>
            <a:endParaRPr lang="de-DE" sz="32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03173" y="1333924"/>
            <a:ext cx="817243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Projection Mapping is used to create 3D Illusions on, mostly unregularly shaped,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objects differ from small installations to complex industrial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Mostly used for special occasions, festivals, openings, advertisements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Visualization are based on different inputs: mainly sound and movement sensors</a:t>
            </a:r>
          </a:p>
        </p:txBody>
      </p:sp>
    </p:spTree>
    <p:extLst>
      <p:ext uri="{BB962C8B-B14F-4D97-AF65-F5344CB8AC3E}">
        <p14:creationId xmlns:p14="http://schemas.microsoft.com/office/powerpoint/2010/main" val="18706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don’t just talk about display but we try talk about everything that we can display.</a:t>
            </a:r>
          </a:p>
          <a:p>
            <a:r>
              <a:rPr lang="en-US" dirty="0" smtClean="0"/>
              <a:t>Basic method of displaying are:</a:t>
            </a:r>
          </a:p>
          <a:p>
            <a:pPr lvl="1"/>
            <a:r>
              <a:rPr lang="en-US" dirty="0" err="1" smtClean="0"/>
              <a:t>Multiscreen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Texture mapping on plane surface.</a:t>
            </a:r>
          </a:p>
          <a:p>
            <a:pPr lvl="1"/>
            <a:r>
              <a:rPr lang="en-US" dirty="0" smtClean="0"/>
              <a:t>3D Projection mapping.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61923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19"/>
            <a:ext cx="619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---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466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1. </a:t>
            </a:r>
            <a:r>
              <a:rPr lang="de-DE" sz="3200" dirty="0" err="1" smtClean="0"/>
              <a:t>Introduction</a:t>
            </a:r>
            <a:endParaRPr lang="de-DE" sz="32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03173" y="1333924"/>
            <a:ext cx="4732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03174" y="1333924"/>
            <a:ext cx="40078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Beamer</a:t>
            </a:r>
            <a:r>
              <a:rPr lang="de-DE" sz="1400" dirty="0" smtClean="0"/>
              <a:t> (at least </a:t>
            </a:r>
            <a:r>
              <a:rPr lang="de-DE" sz="1400" dirty="0" err="1" smtClean="0"/>
              <a:t>one</a:t>
            </a:r>
            <a:r>
              <a:rPr lang="de-DE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Software (</a:t>
            </a:r>
            <a:r>
              <a:rPr lang="de-DE" sz="1400" dirty="0" err="1" smtClean="0"/>
              <a:t>vvvv</a:t>
            </a:r>
            <a:r>
              <a:rPr lang="de-DE" sz="1400" dirty="0" smtClean="0"/>
              <a:t>; </a:t>
            </a:r>
            <a:r>
              <a:rPr lang="de-DE" sz="1400" dirty="0" err="1" smtClean="0"/>
              <a:t>vj</a:t>
            </a:r>
            <a:r>
              <a:rPr lang="de-DE" sz="1400" dirty="0" smtClean="0"/>
              <a:t>-software etc.)</a:t>
            </a:r>
          </a:p>
          <a:p>
            <a:pPr lvl="1"/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Additional </a:t>
            </a:r>
            <a:r>
              <a:rPr lang="en-US" sz="1400" dirty="0" smtClean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Kinect, different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Music Instruments (Midi Controller)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11" y="2765084"/>
            <a:ext cx="4087499" cy="36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819400"/>
            <a:ext cx="5372100" cy="304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65733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http://projection-mapping.org/the-history-of-projection-mapping/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27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</a:t>
            </a:r>
            <a:r>
              <a:rPr lang="de-DE" sz="3200" dirty="0" smtClean="0"/>
              <a:t>. </a:t>
            </a:r>
            <a:r>
              <a:rPr lang="de-DE" sz="3200" dirty="0" err="1" smtClean="0"/>
              <a:t>History</a:t>
            </a:r>
            <a:endParaRPr lang="de-DE" sz="32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03173" y="1333923"/>
            <a:ext cx="585128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One of the first projections on non-flat surfaces is from 1969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Disney used the technique for some optical illusions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for the opening of the Haunted Mansion ride in Disneyland</a:t>
            </a:r>
          </a:p>
          <a:p>
            <a:pPr lvl="1">
              <a:lnSpc>
                <a:spcPct val="150000"/>
              </a:lnSpc>
            </a:pP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Singers were recorded and 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the </a:t>
            </a:r>
            <a:r>
              <a:rPr lang="en-US" sz="1400" dirty="0"/>
              <a:t>footage was projected 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    on </a:t>
            </a:r>
            <a:r>
              <a:rPr lang="en-US" sz="1400" dirty="0"/>
              <a:t>the busts of their faces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287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50493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http://www.naimark.net/projects/displacements.html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27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</a:t>
            </a:r>
            <a:r>
              <a:rPr lang="de-DE" sz="3200" dirty="0" smtClean="0"/>
              <a:t>. </a:t>
            </a:r>
            <a:r>
              <a:rPr lang="de-DE" sz="3200" dirty="0" err="1" smtClean="0"/>
              <a:t>History</a:t>
            </a:r>
            <a:endParaRPr lang="de-DE" sz="32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03174" y="1333924"/>
            <a:ext cx="42228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Another projection example of the 80s is from Michael </a:t>
            </a:r>
            <a:r>
              <a:rPr lang="en-US" sz="1400" dirty="0" err="1" smtClean="0"/>
              <a:t>Naimark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He recorded a room with two performers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The room was painted completely white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 projector displayed the recorded content</a:t>
            </a:r>
            <a:endParaRPr lang="en-US" sz="14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6203"/>
            <a:ext cx="3124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62685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http://projection-mapping.org/the-history-of-projection-mapping/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27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</a:t>
            </a:r>
            <a:r>
              <a:rPr lang="de-DE" sz="3200" dirty="0" smtClean="0"/>
              <a:t>. </a:t>
            </a:r>
            <a:r>
              <a:rPr lang="de-DE" sz="3200" dirty="0" err="1" smtClean="0"/>
              <a:t>History</a:t>
            </a:r>
            <a:endParaRPr lang="de-DE" sz="3200" dirty="0" smtClean="0"/>
          </a:p>
        </p:txBody>
      </p:sp>
      <p:pic>
        <p:nvPicPr>
          <p:cNvPr id="3" name="displ200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8877" y="793198"/>
            <a:ext cx="5515065" cy="5515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89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71067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http://vvvv.org/documentation/how-to-project-on-3d-geometry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27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3174" y="1333923"/>
            <a:ext cx="4222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03174" y="1333923"/>
            <a:ext cx="4222827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The main difficult in the beginning, is to find the right viewing position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The projection will look undistorted only from the view of the projector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So the projection needs to be adjusted to fit the real world shapes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06" y="1255779"/>
            <a:ext cx="2265627" cy="23042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06" y="3963512"/>
            <a:ext cx="2273408" cy="23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64971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http://vvvv.org/contribution/vvvv.tutorials.mapping.3d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27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3174" y="1333923"/>
            <a:ext cx="4222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03174" y="1333924"/>
            <a:ext cx="422282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As next step, the environment should be rebuild as a virtual replica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It can be made either in </a:t>
            </a:r>
            <a:r>
              <a:rPr lang="en-US" sz="1400" dirty="0" err="1" smtClean="0"/>
              <a:t>vvvv</a:t>
            </a:r>
            <a:r>
              <a:rPr lang="en-US" sz="1400" dirty="0" smtClean="0"/>
              <a:t> with simple geometries or in other 3D software (</a:t>
            </a:r>
            <a:r>
              <a:rPr lang="en-US" sz="1400" dirty="0" err="1" smtClean="0"/>
              <a:t>e.g</a:t>
            </a:r>
            <a:r>
              <a:rPr lang="en-US" sz="1400" dirty="0" smtClean="0"/>
              <a:t> Blender)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This example was created with </a:t>
            </a:r>
            <a:r>
              <a:rPr lang="en-US" sz="1400" dirty="0" err="1" smtClean="0"/>
              <a:t>ReconstructMe</a:t>
            </a:r>
            <a:r>
              <a:rPr lang="en-US" sz="1400" dirty="0" smtClean="0"/>
              <a:t> (SDK for free available)</a:t>
            </a:r>
            <a:endParaRPr lang="en-US" sz="14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1" y="1333923"/>
            <a:ext cx="4132489" cy="3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219877"/>
            <a:ext cx="8686800" cy="381000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Projection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http://vvvv.org/documentation/how-to-project-on-3d-geometry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27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3174" y="1333923"/>
            <a:ext cx="4222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03174" y="1333924"/>
            <a:ext cx="42228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For the best result, the real coordinates must be implemented in the virtual scene with regarding to the projectors position, orientation and lens-characteristics </a:t>
            </a:r>
            <a:endParaRPr lang="en-US" sz="14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5" y="3810000"/>
            <a:ext cx="3929063" cy="2257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85800"/>
            <a:ext cx="3687098" cy="44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61923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20"/>
            <a:ext cx="61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smtClean="0"/>
              <a:t>vvvv.org/documentation/how-to-project-on-3d-geometry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272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3174" y="1333923"/>
            <a:ext cx="4222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As last step, a texture or video can be mapped on the objects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Further, any kind of combinations with other devices, sensors, music are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possible</a:t>
            </a:r>
            <a:endParaRPr lang="en-US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1" y="3252649"/>
            <a:ext cx="3929063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202" y="198303"/>
            <a:ext cx="7182998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2202" y="6544019"/>
            <a:ext cx="619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---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2202" y="473726"/>
            <a:ext cx="527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5</a:t>
            </a:r>
            <a:r>
              <a:rPr lang="de-DE" sz="3200" dirty="0" smtClean="0"/>
              <a:t>. Video </a:t>
            </a:r>
            <a:r>
              <a:rPr lang="de-DE" sz="3200" dirty="0" err="1" smtClean="0"/>
              <a:t>Example</a:t>
            </a:r>
            <a:endParaRPr lang="de-DE" sz="3200" dirty="0" smtClean="0"/>
          </a:p>
        </p:txBody>
      </p:sp>
      <p:sp>
        <p:nvSpPr>
          <p:cNvPr id="5" name="Rechteck 4"/>
          <p:cNvSpPr/>
          <p:nvPr/>
        </p:nvSpPr>
        <p:spPr>
          <a:xfrm>
            <a:off x="1536853" y="2967336"/>
            <a:ext cx="5321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www.youtube.com/watch?v=UJ7E7uEZN00&amp;feature=kp</a:t>
            </a:r>
            <a:endParaRPr lang="en-US" dirty="0" smtClean="0"/>
          </a:p>
          <a:p>
            <a:endParaRPr lang="en-US" dirty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www.youtube.com/watch?v=4iGNTegpLZI#t=137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7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or many screen.</a:t>
            </a:r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Multiscreen</a:t>
            </a:r>
            <a:r>
              <a:rPr lang="en-US" dirty="0" smtClean="0"/>
              <a:t> setup allows you to partition and display your content on several monitors or projection.</a:t>
            </a:r>
          </a:p>
          <a:p>
            <a:pPr>
              <a:buNone/>
            </a:pPr>
            <a:r>
              <a:rPr lang="en-US" dirty="0" smtClean="0"/>
              <a:t>Helps to increase the productivity.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Multiscreen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 descr="Mul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962400"/>
            <a:ext cx="2619375" cy="1743075"/>
          </a:xfrm>
          <a:prstGeom prst="rect">
            <a:avLst/>
          </a:prstGeom>
        </p:spPr>
      </p:pic>
      <p:pic>
        <p:nvPicPr>
          <p:cNvPr id="8" name="Picture 7" descr="mult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038600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vvvv</a:t>
            </a:r>
            <a:r>
              <a:rPr lang="en-US" dirty="0" smtClean="0"/>
              <a:t> is suitable to control any amount of client computers from a single server with a technique called “</a:t>
            </a:r>
            <a:r>
              <a:rPr lang="en-US" dirty="0" err="1" smtClean="0"/>
              <a:t>Boygrouping".Boygrouping</a:t>
            </a:r>
            <a:r>
              <a:rPr lang="en-US" dirty="0" smtClean="0"/>
              <a:t> lightens the effort involved in creating multi-screen systems or seamless multi-projection setups.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MultiScreen</a:t>
            </a:r>
            <a:r>
              <a:rPr lang="en-US" dirty="0" smtClean="0"/>
              <a:t> in VVV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Boygrouping</a:t>
            </a:r>
            <a:r>
              <a:rPr lang="en-US" dirty="0" smtClean="0"/>
              <a:t>," allows you to replace one single object on the server with a group of Hardware Setup.</a:t>
            </a:r>
          </a:p>
          <a:p>
            <a:pPr lvl="2"/>
            <a:r>
              <a:rPr lang="en-US" dirty="0" smtClean="0"/>
              <a:t>Dedicated server pc, no of client </a:t>
            </a:r>
            <a:r>
              <a:rPr lang="en-US" dirty="0" err="1" smtClean="0"/>
              <a:t>pcs</a:t>
            </a:r>
            <a:r>
              <a:rPr lang="en-US" dirty="0" smtClean="0"/>
              <a:t> connected to </a:t>
            </a:r>
            <a:r>
              <a:rPr lang="en-US" dirty="0" err="1" smtClean="0"/>
              <a:t>ethernet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Boygrouping</a:t>
            </a:r>
            <a:endParaRPr lang="en-US" dirty="0"/>
          </a:p>
        </p:txBody>
      </p:sp>
      <p:pic>
        <p:nvPicPr>
          <p:cNvPr id="4" name="Picture 3" descr="boy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5343525" cy="2857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5867400"/>
            <a:ext cx="6400800" cy="533400"/>
          </a:xfrm>
        </p:spPr>
        <p:txBody>
          <a:bodyPr/>
          <a:lstStyle/>
          <a:p>
            <a:r>
              <a:rPr lang="en-US" dirty="0" smtClean="0"/>
              <a:t>http://vvvv.org/documentation/boygrouping-basics#preparations-on-the-server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EX9 (comes with the </a:t>
            </a:r>
            <a:r>
              <a:rPr lang="en-US" dirty="0" err="1" smtClean="0"/>
              <a:t>addon</a:t>
            </a:r>
            <a:r>
              <a:rPr lang="en-US" dirty="0" smtClean="0"/>
              <a:t> pack in </a:t>
            </a:r>
            <a:r>
              <a:rPr lang="en-US" dirty="0" err="1" smtClean="0"/>
              <a:t>vvvv</a:t>
            </a:r>
            <a:r>
              <a:rPr lang="en-US" dirty="0" smtClean="0"/>
              <a:t>/</a:t>
            </a:r>
            <a:r>
              <a:rPr lang="en-US" dirty="0" err="1" smtClean="0"/>
              <a:t>multiscreening</a:t>
            </a:r>
            <a:endParaRPr lang="en-US" dirty="0" smtClean="0"/>
          </a:p>
          <a:p>
            <a:r>
              <a:rPr lang="en-US" dirty="0" smtClean="0"/>
              <a:t>S and R node (Server and client respectively).</a:t>
            </a:r>
          </a:p>
          <a:p>
            <a:r>
              <a:rPr lang="en-US" dirty="0" err="1" smtClean="0"/>
              <a:t>Boygrouping</a:t>
            </a:r>
            <a:r>
              <a:rPr lang="en-US" smtClean="0"/>
              <a:t> patching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MultiScreen</a:t>
            </a:r>
            <a:r>
              <a:rPr lang="en-US" dirty="0" smtClean="0"/>
              <a:t>( Basic nodes</a:t>
            </a:r>
            <a:endParaRPr lang="en-US" dirty="0"/>
          </a:p>
        </p:txBody>
      </p:sp>
      <p:pic>
        <p:nvPicPr>
          <p:cNvPr id="4" name="Picture 3" descr="cli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048000"/>
            <a:ext cx="24384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and server</a:t>
            </a:r>
          </a:p>
          <a:p>
            <a:r>
              <a:rPr lang="en-US" dirty="0" smtClean="0"/>
              <a:t>Connect through </a:t>
            </a:r>
            <a:r>
              <a:rPr lang="en-US" dirty="0" err="1" smtClean="0"/>
              <a:t>ethernet</a:t>
            </a:r>
            <a:r>
              <a:rPr lang="en-US" dirty="0" smtClean="0"/>
              <a:t> .</a:t>
            </a:r>
          </a:p>
          <a:p>
            <a:r>
              <a:rPr lang="en-US" dirty="0" smtClean="0"/>
              <a:t>Directory Structure.</a:t>
            </a:r>
          </a:p>
          <a:p>
            <a:r>
              <a:rPr lang="en-US" dirty="0" smtClean="0"/>
              <a:t>Preparation of clients </a:t>
            </a:r>
          </a:p>
          <a:p>
            <a:r>
              <a:rPr lang="en-US" dirty="0" err="1" smtClean="0"/>
              <a:t>Boygroup</a:t>
            </a:r>
            <a:r>
              <a:rPr lang="en-US" dirty="0" smtClean="0"/>
              <a:t> patching.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Boygroup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https://vimeo.com/57452403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http://vvvv.org/documentation/boygrouping-basics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8" y="1481138"/>
            <a:ext cx="8050083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690</Words>
  <Application>Microsoft Office PowerPoint</Application>
  <PresentationFormat>Bildschirmpräsentation (4:3)</PresentationFormat>
  <Paragraphs>192</Paragraphs>
  <Slides>28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Displaying Group 6</vt:lpstr>
      <vt:lpstr>Displaying</vt:lpstr>
      <vt:lpstr>Multiscreen </vt:lpstr>
      <vt:lpstr>MultiScreen in VVV </vt:lpstr>
      <vt:lpstr>Boygrouping</vt:lpstr>
      <vt:lpstr>MultiScreen( Basic nodes</vt:lpstr>
      <vt:lpstr>Boygroup </vt:lpstr>
      <vt:lpstr>Websites</vt:lpstr>
      <vt:lpstr>PowerPoint-Präsentation</vt:lpstr>
      <vt:lpstr>Texture mapping on plane surfaces</vt:lpstr>
      <vt:lpstr>Texture Mapping</vt:lpstr>
      <vt:lpstr>Advantages</vt:lpstr>
      <vt:lpstr>Disadvantages</vt:lpstr>
      <vt:lpstr>Texture Mapping</vt:lpstr>
      <vt:lpstr>Texture Mapping</vt:lpstr>
      <vt:lpstr>Texture mapping on plane surfaces</vt:lpstr>
      <vt:lpstr>Texture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   3D Projection Mapping</vt:lpstr>
      <vt:lpstr>3D Projection Mapping</vt:lpstr>
      <vt:lpstr>3D Projection Mapping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Displaying</dc:title>
  <dc:creator>user</dc:creator>
  <cp:lastModifiedBy>Rudi</cp:lastModifiedBy>
  <cp:revision>71</cp:revision>
  <dcterms:created xsi:type="dcterms:W3CDTF">2014-06-13T00:16:53Z</dcterms:created>
  <dcterms:modified xsi:type="dcterms:W3CDTF">2014-06-13T09:14:19Z</dcterms:modified>
</cp:coreProperties>
</file>