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65" r:id="rId6"/>
    <p:sldId id="261" r:id="rId7"/>
    <p:sldId id="263" r:id="rId8"/>
    <p:sldId id="264" r:id="rId9"/>
    <p:sldId id="270" r:id="rId10"/>
    <p:sldId id="268" r:id="rId11"/>
    <p:sldId id="259" r:id="rId12"/>
    <p:sldId id="266" r:id="rId13"/>
    <p:sldId id="267" r:id="rId14"/>
    <p:sldId id="272" r:id="rId15"/>
    <p:sldId id="274" r:id="rId16"/>
    <p:sldId id="260" r:id="rId17"/>
    <p:sldId id="271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8F6CB-2680-49E4-AFCF-E56755E389B4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E207A8-EFE7-43AC-A33F-3A4E0C6B77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8F6CB-2680-49E4-AFCF-E56755E389B4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E207A8-EFE7-43AC-A33F-3A4E0C6B77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8F6CB-2680-49E4-AFCF-E56755E389B4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E207A8-EFE7-43AC-A33F-3A4E0C6B77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8F6CB-2680-49E4-AFCF-E56755E389B4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E207A8-EFE7-43AC-A33F-3A4E0C6B77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8F6CB-2680-49E4-AFCF-E56755E389B4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E207A8-EFE7-43AC-A33F-3A4E0C6B77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8F6CB-2680-49E4-AFCF-E56755E389B4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E207A8-EFE7-43AC-A33F-3A4E0C6B77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8F6CB-2680-49E4-AFCF-E56755E389B4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E207A8-EFE7-43AC-A33F-3A4E0C6B778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8F6CB-2680-49E4-AFCF-E56755E389B4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E207A8-EFE7-43AC-A33F-3A4E0C6B778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98F6CB-2680-49E4-AFCF-E56755E389B4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E207A8-EFE7-43AC-A33F-3A4E0C6B77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98F6CB-2680-49E4-AFCF-E56755E389B4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E207A8-EFE7-43AC-A33F-3A4E0C6B778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8F6CB-2680-49E4-AFCF-E56755E389B4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E207A8-EFE7-43AC-A33F-3A4E0C6B778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98F6CB-2680-49E4-AFCF-E56755E389B4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E207A8-EFE7-43AC-A33F-3A4E0C6B778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829761"/>
          </a:xfrm>
        </p:spPr>
        <p:txBody>
          <a:bodyPr/>
          <a:lstStyle/>
          <a:p>
            <a:r>
              <a:rPr lang="de-DE" dirty="0"/>
              <a:t>PHIDGETS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772400" cy="22322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 smtClean="0"/>
              <a:t>Presented By:</a:t>
            </a:r>
          </a:p>
          <a:p>
            <a:pPr algn="ctr"/>
            <a:endParaRPr lang="en-GB" dirty="0" smtClean="0"/>
          </a:p>
          <a:p>
            <a:pPr algn="ctr"/>
            <a:r>
              <a:rPr lang="de-DE" dirty="0" smtClean="0"/>
              <a:t>     Lokesh </a:t>
            </a:r>
            <a:r>
              <a:rPr lang="de-DE" dirty="0"/>
              <a:t>Vasipalli</a:t>
            </a:r>
          </a:p>
          <a:p>
            <a:pPr algn="ctr"/>
            <a:r>
              <a:rPr lang="de-DE" dirty="0" smtClean="0"/>
              <a:t>                Helna </a:t>
            </a:r>
            <a:r>
              <a:rPr lang="de-DE" dirty="0"/>
              <a:t>James Kuttickattu</a:t>
            </a:r>
          </a:p>
          <a:p>
            <a:pPr algn="ctr"/>
            <a:r>
              <a:rPr lang="de-DE" dirty="0" smtClean="0"/>
              <a:t>         Minh </a:t>
            </a:r>
            <a:r>
              <a:rPr lang="de-DE" dirty="0"/>
              <a:t>Huyen Do Thi</a:t>
            </a:r>
          </a:p>
          <a:p>
            <a:pPr algn="ctr"/>
            <a:r>
              <a:rPr lang="de-DE" dirty="0" smtClean="0"/>
              <a:t>         Emmanuel Nsambu</a:t>
            </a:r>
            <a:endParaRPr lang="de-DE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64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07"/>
    </mc:Choice>
    <mc:Fallback>
      <p:transition spd="slow" advTm="141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the Sensors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Distance Sensor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/>
              <a:t>Uses infrared to detect the distance from an object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5"/>
            <a:ext cx="5400600" cy="35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2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02">
        <p:fade/>
      </p:transition>
    </mc:Choice>
    <mc:Fallback>
      <p:transition spd="med" advTm="17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the Sensors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Motion Sensor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/>
              <a:t>PIR – Passive Infrared 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3600400" cy="288032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91070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2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9595">
        <p:fade/>
      </p:transition>
    </mc:Choice>
    <mc:Fallback>
      <p:transition spd="med" advTm="695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the Sensors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Touch Sensor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/>
              <a:t>electrode is placed behind a surface </a:t>
            </a:r>
            <a:r>
              <a:rPr lang="en-GB" sz="2000" dirty="0" err="1" smtClean="0"/>
              <a:t>e.g</a:t>
            </a:r>
            <a:r>
              <a:rPr lang="en-GB" sz="2000" dirty="0" smtClean="0"/>
              <a:t> glass, paper, </a:t>
            </a:r>
            <a:r>
              <a:rPr lang="en-GB" sz="2000" dirty="0" err="1" smtClean="0"/>
              <a:t>etc</a:t>
            </a:r>
            <a:endParaRPr lang="en-GB" sz="2000" dirty="0"/>
          </a:p>
          <a:p>
            <a:pPr lvl="1">
              <a:buFont typeface="Wingdings" pitchFamily="2" charset="2"/>
              <a:buChar char="Ø"/>
            </a:pPr>
            <a:r>
              <a:rPr lang="en-GB" sz="2000" dirty="0" smtClean="0"/>
              <a:t>touch increases capacitance and triggers the switch</a:t>
            </a:r>
          </a:p>
          <a:p>
            <a:pPr marL="109728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</a:t>
            </a:r>
            <a:endParaRPr lang="en-GB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31" y="3212976"/>
            <a:ext cx="2320290" cy="268986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67949"/>
            <a:ext cx="2016224" cy="27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5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711">
        <p:fade/>
      </p:transition>
    </mc:Choice>
    <mc:Fallback>
      <p:transition spd="med" advTm="217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the Sensors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Potentiometer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/>
              <a:t>works as a voltage divider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/>
              <a:t>A,B – potentiometer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/>
              <a:t>C - sliding control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/>
              <a:t>G - galvanometer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81284"/>
            <a:ext cx="417646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4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953">
        <p:fade/>
      </p:transition>
    </mc:Choice>
    <mc:Fallback>
      <p:transition spd="med" advTm="569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Light Sensor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en-GB" sz="3600" dirty="0"/>
              <a:t>Some Applications where they are used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1"/>
            <a:ext cx="2720328" cy="2448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4842" y="4901084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Bar code scanner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276871"/>
            <a:ext cx="3655053" cy="2448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9985" y="4869950"/>
            <a:ext cx="346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Light sensor in a smartphone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88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738">
        <p:fade/>
      </p:transition>
    </mc:Choice>
    <mc:Fallback>
      <p:transition spd="med" advTm="117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Distance Sensor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en-GB" sz="3600" dirty="0"/>
              <a:t>Some Applications where they are used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7419"/>
            <a:ext cx="51435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9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020">
        <p:fade/>
      </p:transition>
    </mc:Choice>
    <mc:Fallback>
      <p:transition spd="med" advTm="190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Motion Sensor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en-GB" sz="3600" dirty="0"/>
              <a:t>Some Applications where they are used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5" y="2348880"/>
            <a:ext cx="2143917" cy="2264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5" y="4869160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Burglary alarm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4824054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5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970">
        <p:fade/>
      </p:transition>
    </mc:Choice>
    <mc:Fallback>
      <p:transition spd="med" advTm="579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Touch Sensor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en-GB" sz="3600" dirty="0"/>
              <a:t>Some Applications where they are used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4" y="2420888"/>
            <a:ext cx="3075821" cy="237626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99487"/>
            <a:ext cx="2604770" cy="2604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114" y="4997152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Smartphone touch screen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959215" y="5025079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Touch sensor in a lamp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05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70">
        <p:fade/>
      </p:transition>
    </mc:Choice>
    <mc:Fallback>
      <p:transition spd="med" advTm="100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Potentiometer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en-GB" sz="3600" dirty="0"/>
              <a:t>Some Applications where they are used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3744416" cy="194421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77" y="2352983"/>
            <a:ext cx="2880320" cy="1872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4433299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Volume control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4400708"/>
            <a:ext cx="374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Air conditioning system in a car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40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428">
        <p:fade/>
      </p:transition>
    </mc:Choice>
    <mc:Fallback>
      <p:transition spd="med" advTm="114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Phidgets</a:t>
            </a:r>
            <a:r>
              <a:rPr lang="en-GB" dirty="0"/>
              <a:t> Connection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2008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9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788">
        <p:fade/>
      </p:transition>
    </mc:Choice>
    <mc:Fallback>
      <p:transition spd="med" advTm="137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Types of Sensors</a:t>
            </a:r>
          </a:p>
          <a:p>
            <a:r>
              <a:rPr lang="en-GB" dirty="0" smtClean="0"/>
              <a:t>How do the Sensors work?</a:t>
            </a:r>
          </a:p>
          <a:p>
            <a:r>
              <a:rPr lang="en-GB" dirty="0" smtClean="0"/>
              <a:t>Some Applications where they are used</a:t>
            </a:r>
          </a:p>
          <a:p>
            <a:r>
              <a:rPr lang="en-GB" dirty="0" err="1" smtClean="0"/>
              <a:t>Phidgets</a:t>
            </a:r>
            <a:r>
              <a:rPr lang="en-GB" dirty="0" smtClean="0"/>
              <a:t> Connection </a:t>
            </a:r>
          </a:p>
          <a:p>
            <a:r>
              <a:rPr lang="en-GB" dirty="0" smtClean="0"/>
              <a:t>Demonstration with </a:t>
            </a:r>
            <a:r>
              <a:rPr lang="en-GB" dirty="0" err="1" smtClean="0"/>
              <a:t>Phidgets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782">
        <p:fade/>
      </p:transition>
    </mc:Choice>
    <mc:Fallback>
      <p:transition spd="med" advTm="267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 smtClean="0"/>
          </a:p>
          <a:p>
            <a:pPr marL="109728" indent="0" algn="ctr"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Demonstration with </a:t>
            </a:r>
            <a:r>
              <a:rPr lang="en-GB" dirty="0" err="1"/>
              <a:t>Phidgets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27" y="2691512"/>
            <a:ext cx="3962400" cy="305714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483800" y="1899424"/>
            <a:ext cx="2880320" cy="1261329"/>
          </a:xfrm>
          <a:prstGeom prst="wedgeRoundRectCallout">
            <a:avLst>
              <a:gd name="adj1" fmla="val 62506"/>
              <a:gd name="adj2" fmla="val 756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Let the fun begin</a:t>
            </a:r>
            <a:r>
              <a:rPr lang="en-GB" sz="3200" dirty="0" smtClean="0"/>
              <a:t>!!!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0300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920">
        <p:fade/>
      </p:transition>
    </mc:Choice>
    <mc:Fallback>
      <p:transition spd="med" advTm="79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Sensors are devices that detect input from the environment and respond accordingly.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output of sensors is a signal that used for display or for further processing.</a:t>
            </a:r>
          </a:p>
          <a:p>
            <a:endParaRPr lang="en-GB" dirty="0" smtClean="0"/>
          </a:p>
          <a:p>
            <a:r>
              <a:rPr lang="en-GB" dirty="0" smtClean="0"/>
              <a:t>Examples of sensors: heat, sound, touch, light, motion sensors,… etc.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56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040">
        <p:fade/>
      </p:transition>
    </mc:Choice>
    <mc:Fallback>
      <p:transition spd="med" advTm="280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sensors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Light Sensor</a:t>
            </a:r>
          </a:p>
          <a:p>
            <a:r>
              <a:rPr lang="en-GB" dirty="0" smtClean="0"/>
              <a:t>Types: Photo-conductive cell, photo-junction devices,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5617756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Light Sensor (photo-conductive cell)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87" y="3364660"/>
            <a:ext cx="2808312" cy="204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1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251">
        <p:fade/>
      </p:transition>
    </mc:Choice>
    <mc:Fallback>
      <p:transition spd="med" advTm="462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sensors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Distance Sensor</a:t>
            </a:r>
          </a:p>
          <a:p>
            <a:r>
              <a:rPr lang="en-GB" dirty="0" smtClean="0"/>
              <a:t>Types: Infrared, ultrasonic sensors,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386" y="4769711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Distance Sensor  (infrared)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3752850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11413"/>
            <a:ext cx="2808312" cy="1944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5895" y="4750306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28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346">
        <p:fade/>
      </p:transition>
    </mc:Choice>
    <mc:Fallback>
      <p:transition spd="med" advTm="313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sensors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Motion Sensor</a:t>
            </a:r>
          </a:p>
          <a:p>
            <a:r>
              <a:rPr lang="en-GB" dirty="0" smtClean="0"/>
              <a:t>Types: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   Infrared, optics, radio frequency,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8"/>
            <a:ext cx="2952328" cy="2448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562827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Motion Sensor (infrared)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0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9349">
        <p:fade/>
      </p:transition>
    </mc:Choice>
    <mc:Fallback>
      <p:transition spd="med" advTm="693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sensors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Touch Sensor</a:t>
            </a:r>
          </a:p>
          <a:p>
            <a:r>
              <a:rPr lang="en-GB" dirty="0" smtClean="0"/>
              <a:t>Types: Capacitive and resistive touch sensors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1016" y="528264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Touch Sensor (capacitive)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2936"/>
            <a:ext cx="28289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3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5038">
        <p:fade/>
      </p:transition>
    </mc:Choice>
    <mc:Fallback>
      <p:transition spd="med" advTm="650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sensors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Potentiometer</a:t>
            </a:r>
          </a:p>
          <a:p>
            <a:r>
              <a:rPr lang="en-GB" dirty="0" smtClean="0"/>
              <a:t>Types: Linear</a:t>
            </a:r>
            <a:r>
              <a:rPr lang="en-GB" dirty="0"/>
              <a:t> </a:t>
            </a:r>
            <a:r>
              <a:rPr lang="en-GB" dirty="0" smtClean="0"/>
              <a:t>and rotary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1015" y="5097976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Potentiometer  (linear)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6048672" cy="21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7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769">
        <p:fade/>
      </p:transition>
    </mc:Choice>
    <mc:Fallback>
      <p:transition spd="med" advTm="467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the Sensors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Light Sensor</a:t>
            </a:r>
          </a:p>
          <a:p>
            <a:pPr lvl="1">
              <a:buFont typeface="Wingdings" pitchFamily="2" charset="2"/>
              <a:buChar char="Ø"/>
            </a:pPr>
            <a:r>
              <a:rPr lang="en-GB" sz="2000" dirty="0" smtClean="0"/>
              <a:t>Completes the circuit when light is detected </a:t>
            </a:r>
            <a:endParaRPr lang="en-GB" sz="2000" dirty="0"/>
          </a:p>
        </p:txBody>
      </p:sp>
      <p:pic>
        <p:nvPicPr>
          <p:cNvPr id="4" name="Inhaltsplatzhalter 8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2936"/>
            <a:ext cx="457117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433">
        <p:fade/>
      </p:transition>
    </mc:Choice>
    <mc:Fallback>
      <p:transition spd="med" advTm="334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356</Words>
  <Application>Microsoft Office PowerPoint</Application>
  <PresentationFormat>On-screen Show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PHIDGETS</vt:lpstr>
      <vt:lpstr>Overview</vt:lpstr>
      <vt:lpstr>Introduction</vt:lpstr>
      <vt:lpstr>Types of sensors</vt:lpstr>
      <vt:lpstr>Types of sensors</vt:lpstr>
      <vt:lpstr>Types of sensors</vt:lpstr>
      <vt:lpstr>Types of sensors</vt:lpstr>
      <vt:lpstr>Types of sensors</vt:lpstr>
      <vt:lpstr>How do the Sensors work?</vt:lpstr>
      <vt:lpstr>How do the Sensors work?</vt:lpstr>
      <vt:lpstr>How do the Sensors work?</vt:lpstr>
      <vt:lpstr>How do the Sensors work?</vt:lpstr>
      <vt:lpstr>How do the Sensors work?</vt:lpstr>
      <vt:lpstr>Some Applications where they are used</vt:lpstr>
      <vt:lpstr>Some Applications where they are used</vt:lpstr>
      <vt:lpstr>Some Applications where they are used</vt:lpstr>
      <vt:lpstr>Some Applications where they are used</vt:lpstr>
      <vt:lpstr>Some Applications where they are used</vt:lpstr>
      <vt:lpstr>Phidgets Connection </vt:lpstr>
      <vt:lpstr>Demonstration with Phidgets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Touch Sensor</dc:title>
  <dc:creator>Emmy</dc:creator>
  <cp:lastModifiedBy>Minh Huyen Do Thi</cp:lastModifiedBy>
  <cp:revision>44</cp:revision>
  <dcterms:created xsi:type="dcterms:W3CDTF">2014-05-22T18:41:09Z</dcterms:created>
  <dcterms:modified xsi:type="dcterms:W3CDTF">2014-06-06T07:51:31Z</dcterms:modified>
</cp:coreProperties>
</file>