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2" indent="0">
              <a:buNone/>
              <a:defRPr sz="2100" b="1"/>
            </a:lvl2pPr>
            <a:lvl3pPr marL="957864" indent="0">
              <a:buNone/>
              <a:defRPr sz="1900" b="1"/>
            </a:lvl3pPr>
            <a:lvl4pPr marL="1436796" indent="0">
              <a:buNone/>
              <a:defRPr sz="1700" b="1"/>
            </a:lvl4pPr>
            <a:lvl5pPr marL="1915727" indent="0">
              <a:buNone/>
              <a:defRPr sz="1700" b="1"/>
            </a:lvl5pPr>
            <a:lvl6pPr marL="2394659" indent="0">
              <a:buNone/>
              <a:defRPr sz="1700" b="1"/>
            </a:lvl6pPr>
            <a:lvl7pPr marL="2873591" indent="0">
              <a:buNone/>
              <a:defRPr sz="1700" b="1"/>
            </a:lvl7pPr>
            <a:lvl8pPr marL="3352523" indent="0">
              <a:buNone/>
              <a:defRPr sz="1700" b="1"/>
            </a:lvl8pPr>
            <a:lvl9pPr marL="3831455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2" indent="0">
              <a:buNone/>
              <a:defRPr sz="2100" b="1"/>
            </a:lvl2pPr>
            <a:lvl3pPr marL="957864" indent="0">
              <a:buNone/>
              <a:defRPr sz="1900" b="1"/>
            </a:lvl3pPr>
            <a:lvl4pPr marL="1436796" indent="0">
              <a:buNone/>
              <a:defRPr sz="1700" b="1"/>
            </a:lvl4pPr>
            <a:lvl5pPr marL="1915727" indent="0">
              <a:buNone/>
              <a:defRPr sz="1700" b="1"/>
            </a:lvl5pPr>
            <a:lvl6pPr marL="2394659" indent="0">
              <a:buNone/>
              <a:defRPr sz="1700" b="1"/>
            </a:lvl6pPr>
            <a:lvl7pPr marL="2873591" indent="0">
              <a:buNone/>
              <a:defRPr sz="1700" b="1"/>
            </a:lvl7pPr>
            <a:lvl8pPr marL="3352523" indent="0">
              <a:buNone/>
              <a:defRPr sz="1700" b="1"/>
            </a:lvl8pPr>
            <a:lvl9pPr marL="3831455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8932" indent="0">
              <a:buNone/>
              <a:defRPr sz="1200"/>
            </a:lvl2pPr>
            <a:lvl3pPr marL="957864" indent="0">
              <a:buNone/>
              <a:defRPr sz="1000"/>
            </a:lvl3pPr>
            <a:lvl4pPr marL="1436796" indent="0">
              <a:buNone/>
              <a:defRPr sz="900"/>
            </a:lvl4pPr>
            <a:lvl5pPr marL="1915727" indent="0">
              <a:buNone/>
              <a:defRPr sz="900"/>
            </a:lvl5pPr>
            <a:lvl6pPr marL="2394659" indent="0">
              <a:buNone/>
              <a:defRPr sz="900"/>
            </a:lvl6pPr>
            <a:lvl7pPr marL="2873591" indent="0">
              <a:buNone/>
              <a:defRPr sz="900"/>
            </a:lvl7pPr>
            <a:lvl8pPr marL="3352523" indent="0">
              <a:buNone/>
              <a:defRPr sz="900"/>
            </a:lvl8pPr>
            <a:lvl9pPr marL="3831455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32" indent="0">
              <a:buNone/>
              <a:defRPr sz="2900"/>
            </a:lvl2pPr>
            <a:lvl3pPr marL="957864" indent="0">
              <a:buNone/>
              <a:defRPr sz="2500"/>
            </a:lvl3pPr>
            <a:lvl4pPr marL="1436796" indent="0">
              <a:buNone/>
              <a:defRPr sz="2100"/>
            </a:lvl4pPr>
            <a:lvl5pPr marL="1915727" indent="0">
              <a:buNone/>
              <a:defRPr sz="2100"/>
            </a:lvl5pPr>
            <a:lvl6pPr marL="2394659" indent="0">
              <a:buNone/>
              <a:defRPr sz="2100"/>
            </a:lvl6pPr>
            <a:lvl7pPr marL="2873591" indent="0">
              <a:buNone/>
              <a:defRPr sz="2100"/>
            </a:lvl7pPr>
            <a:lvl8pPr marL="3352523" indent="0">
              <a:buNone/>
              <a:defRPr sz="2100"/>
            </a:lvl8pPr>
            <a:lvl9pPr marL="3831455" indent="0">
              <a:buNone/>
              <a:defRPr sz="2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8932" indent="0">
              <a:buNone/>
              <a:defRPr sz="1200"/>
            </a:lvl2pPr>
            <a:lvl3pPr marL="957864" indent="0">
              <a:buNone/>
              <a:defRPr sz="1000"/>
            </a:lvl3pPr>
            <a:lvl4pPr marL="1436796" indent="0">
              <a:buNone/>
              <a:defRPr sz="900"/>
            </a:lvl4pPr>
            <a:lvl5pPr marL="1915727" indent="0">
              <a:buNone/>
              <a:defRPr sz="900"/>
            </a:lvl5pPr>
            <a:lvl6pPr marL="2394659" indent="0">
              <a:buNone/>
              <a:defRPr sz="900"/>
            </a:lvl6pPr>
            <a:lvl7pPr marL="2873591" indent="0">
              <a:buNone/>
              <a:defRPr sz="900"/>
            </a:lvl7pPr>
            <a:lvl8pPr marL="3352523" indent="0">
              <a:buNone/>
              <a:defRPr sz="900"/>
            </a:lvl8pPr>
            <a:lvl9pPr marL="3831455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64"/>
            <a:fld id="{6A0F74DD-D69A-44F0-B7A3-149B9EC1DBE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57864"/>
              <a:t>01.07.2013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64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64"/>
            <a:fld id="{E4ED4252-B3C4-437E-B374-CAE746E078E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57864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86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9" indent="-359199" algn="l" defTabSz="9578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64" indent="-299333" algn="l" defTabSz="95786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30" indent="-239466" algn="l" defTabSz="9578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62" indent="-239466" algn="l" defTabSz="957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93" indent="-239466" algn="l" defTabSz="95786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25" indent="-239466" algn="l" defTabSz="9578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57" indent="-239466" algn="l" defTabSz="9578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89" indent="-239466" algn="l" defTabSz="9578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21" indent="-239466" algn="l" defTabSz="9578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2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4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6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27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59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91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23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55" algn="l" defTabSz="9578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3484"/>
            <a:ext cx="3773708" cy="222451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" y="4449546"/>
            <a:ext cx="2064789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Gallery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Artwork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171" name="Picture 3" descr="C:\Users\Jacqueline\Dropbox\1. Semester SS13\S - Sketching\Project\Actual_Topics\color_schem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5845" y="857009"/>
            <a:ext cx="3735163" cy="20211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172" name="Picture 4" descr="C:\Users\Jacqueline\Dropbox\1. Semester SS13\S - Sketching\Project\Actual_Topics\color_sche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82730" y="4996730"/>
            <a:ext cx="1762113" cy="19604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170" name="Picture 2" descr="C:\Users\Jacqueline\Dropbox\1. Semester SS13\S - Sketching\Project\Actual_Topics\impression_autum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4868" y="3735166"/>
            <a:ext cx="3309133" cy="17621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173" name="Picture 5" descr="C:\Users\Jacqueline\Dropbox\1. Semester SS13\S - Sketching\Project\Artgallery\classic-book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3135" y="1558005"/>
            <a:ext cx="2409371" cy="2376714"/>
          </a:xfrm>
          <a:prstGeom prst="rect">
            <a:avLst/>
          </a:prstGeom>
          <a:noFill/>
        </p:spPr>
      </p:pic>
      <p:pic>
        <p:nvPicPr>
          <p:cNvPr id="7174" name="Picture 6" descr="C:\Users\Jacqueline\Dropbox\1. Semester SS13\S - Sketching\Project\Artgallery\personalised-classic-books-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r="7368"/>
          <a:stretch>
            <a:fillRect/>
          </a:stretch>
        </p:blipFill>
        <p:spPr bwMode="auto">
          <a:xfrm>
            <a:off x="362859" y="1558005"/>
            <a:ext cx="2902878" cy="242379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867074" y="3762353"/>
            <a:ext cx="1525089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Classic Books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69121" y="605501"/>
            <a:ext cx="3335778" cy="4968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Library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(Art-)Gallery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lawrencelibrary.net/images/brows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4891"/>
            <a:ext cx="2939164" cy="20666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865" y="2136315"/>
            <a:ext cx="3447135" cy="24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mlove.com/mlove/wp-content/uploads/2012/05/2012-05-07-Inspiration-Find-it-everywhere-00-featu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252" y="4517583"/>
            <a:ext cx="4439749" cy="2340421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2892" y="1319878"/>
            <a:ext cx="5248631" cy="19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0" y="3190876"/>
            <a:ext cx="1736686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Providing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ideas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8268" y="3258910"/>
            <a:ext cx="2467446" cy="120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6198074" y="4347491"/>
            <a:ext cx="3058458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Dispersion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oasis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of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calm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51" name="Picture 7" descr="http://www.fr-online.de/image/view/2012/3/3/14641428,10071825,highRes,01_abschalten_arbeit_dp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6561" y="5265980"/>
            <a:ext cx="3018946" cy="1592023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572" y="3"/>
            <a:ext cx="4499428" cy="23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1669124" y="605501"/>
            <a:ext cx="4812849" cy="4968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Library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Medium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health.act.gov.au/HSD/maps/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3896"/>
            <a:ext cx="3577528" cy="2612566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1669123" y="605501"/>
            <a:ext cx="3942546" cy="4968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Library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Information Pool</a:t>
            </a:r>
          </a:p>
        </p:txBody>
      </p:sp>
      <p:pic>
        <p:nvPicPr>
          <p:cNvPr id="28674" name="Picture 2" descr="http://www.thefundraisingfunnel.com.au/wp-content/uploads/2012/11/1010496_7490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415" y="503447"/>
            <a:ext cx="1850585" cy="1734923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2359"/>
          <a:stretch>
            <a:fillRect/>
          </a:stretch>
        </p:blipFill>
        <p:spPr bwMode="auto">
          <a:xfrm>
            <a:off x="689402" y="3994658"/>
            <a:ext cx="1598011" cy="28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http://www.muensterlandzeitung.de/storage/pic/mdhl/artikelbilder/lokales/mz-mlz-evz-gz/muensterland-zeitung/ahlo/1692403_1_xio-fcmsimage-20100413172117-006010-4bc48bee008dc.3511445.jpg?version=1271176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20" y="2136316"/>
            <a:ext cx="3096381" cy="1923143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7634333" y="3837220"/>
            <a:ext cx="1566767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Personal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help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748" y="4687673"/>
            <a:ext cx="3455253" cy="217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 descr="http://hummelflug.files.wordpress.com/2007/02/gluehbir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6587" y="945679"/>
            <a:ext cx="745067" cy="117928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0" y="3735166"/>
            <a:ext cx="2415526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Providing Information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8683" name="Picture 11" descr="http://www.polygon-design.com/DesktopModules/Convecto%20-%20Teaser/Thumbnails/T1754682289_500x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6848" y="5204072"/>
            <a:ext cx="2818194" cy="1653928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4608286" y="4845100"/>
            <a:ext cx="2372116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Supporting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recherche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heffield.edu/pix/2010a/childrensrooms1010/childrensrooms1010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59" y="1251845"/>
            <a:ext cx="2298095" cy="2748643"/>
          </a:xfrm>
          <a:prstGeom prst="rect">
            <a:avLst/>
          </a:prstGeom>
          <a:noFill/>
        </p:spPr>
      </p:pic>
      <p:pic>
        <p:nvPicPr>
          <p:cNvPr id="1034" name="Picture 10" descr="http://www.countyofnapa.org/uploadedImages/County_Image_Library/Categories/Library/iStock-000007860143-kids-on-boo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632457"/>
            <a:ext cx="2068301" cy="1966634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67128"/>
            <a:ext cx="5372100" cy="319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0" y="3429003"/>
            <a:ext cx="3047750" cy="38910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Kid‘s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searching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on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their</a:t>
            </a:r>
            <a:r>
              <a:rPr lang="de-DE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9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own</a:t>
            </a:r>
            <a:endParaRPr lang="de-DE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69124" y="605501"/>
            <a:ext cx="3298588" cy="4968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lIns="95786" tIns="47893" rIns="95786" bIns="47893" rtlCol="0">
            <a:spAutoFit/>
          </a:bodyPr>
          <a:lstStyle/>
          <a:p>
            <a:pPr defTabSz="957864"/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Library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de-DE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Play </a:t>
            </a:r>
            <a:r>
              <a:rPr lang="de-DE" sz="2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Ground</a:t>
            </a:r>
            <a:endParaRPr lang="de-DE" sz="2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8" name="Picture 4" descr="http://familydogandcathospital.com/userfiles/j0401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227" y="0"/>
            <a:ext cx="2893774" cy="2170330"/>
          </a:xfrm>
          <a:prstGeom prst="rect">
            <a:avLst/>
          </a:prstGeom>
          <a:noFill/>
        </p:spPr>
      </p:pic>
      <p:pic>
        <p:nvPicPr>
          <p:cNvPr id="1036" name="Picture 12" descr="http://www.booksicals.com/wp-content/uploads/2010/08/birhtday-tree-HiR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8575" y="2714620"/>
            <a:ext cx="4701007" cy="440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Bildschirmpräsentation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1_Larissa-Design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Jacqueline</dc:creator>
  <cp:lastModifiedBy>Jacqueline</cp:lastModifiedBy>
  <cp:revision>1</cp:revision>
  <dcterms:created xsi:type="dcterms:W3CDTF">2013-07-01T11:01:39Z</dcterms:created>
  <dcterms:modified xsi:type="dcterms:W3CDTF">2013-07-01T11:02:00Z</dcterms:modified>
</cp:coreProperties>
</file>