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0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932C4-9314-4895-99A3-CFF6EC59F03F}" type="datetimeFigureOut">
              <a:rPr lang="de-DE" smtClean="0"/>
              <a:pPr/>
              <a:t>11.05.2013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93F89-D6DE-4AE0-8891-E592C10C79A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-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demonstrate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paths</a:t>
            </a:r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objects</a:t>
            </a:r>
            <a:r>
              <a:rPr lang="de-DE" dirty="0" smtClean="0"/>
              <a:t> </a:t>
            </a:r>
            <a:r>
              <a:rPr lang="de-DE" dirty="0" err="1" smtClean="0"/>
              <a:t>move</a:t>
            </a:r>
            <a:r>
              <a:rPr lang="de-DE" dirty="0" smtClean="0"/>
              <a:t>,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define</a:t>
            </a:r>
            <a:r>
              <a:rPr lang="de-DE" dirty="0" smtClean="0"/>
              <a:t> </a:t>
            </a:r>
            <a:r>
              <a:rPr lang="de-DE" dirty="0" err="1" smtClean="0"/>
              <a:t>motion</a:t>
            </a:r>
            <a:r>
              <a:rPr lang="de-DE" dirty="0" smtClean="0"/>
              <a:t> </a:t>
            </a:r>
            <a:r>
              <a:rPr lang="de-DE" dirty="0" err="1" smtClean="0"/>
              <a:t>paths</a:t>
            </a:r>
            <a:r>
              <a:rPr lang="de-DE" dirty="0" smtClean="0"/>
              <a:t> in power </a:t>
            </a:r>
            <a:r>
              <a:rPr lang="de-DE" dirty="0" err="1" smtClean="0"/>
              <a:t>point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2963698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985173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27500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0527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58477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648510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de-DE" dirty="0" smtClean="0"/>
              <a:t> Short </a:t>
            </a:r>
            <a:r>
              <a:rPr lang="de-DE" dirty="0" err="1" smtClean="0"/>
              <a:t>animation</a:t>
            </a:r>
            <a:r>
              <a:rPr lang="de-DE" dirty="0" smtClean="0"/>
              <a:t>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err="1" smtClean="0"/>
              <a:t>gave</a:t>
            </a:r>
            <a:r>
              <a:rPr lang="de-DE" dirty="0" smtClean="0"/>
              <a:t> a </a:t>
            </a:r>
            <a:r>
              <a:rPr lang="de-DE" dirty="0" err="1" smtClean="0"/>
              <a:t>rough</a:t>
            </a:r>
            <a:r>
              <a:rPr lang="de-DE" dirty="0" smtClean="0"/>
              <a:t> </a:t>
            </a:r>
            <a:r>
              <a:rPr lang="de-DE" dirty="0" err="1" smtClean="0"/>
              <a:t>impression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functionality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interface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6 </a:t>
            </a:r>
            <a:r>
              <a:rPr lang="de-DE" dirty="0" err="1" smtClean="0"/>
              <a:t>images</a:t>
            </a:r>
            <a:r>
              <a:rPr lang="de-DE" dirty="0" smtClean="0"/>
              <a:t> in 5 </a:t>
            </a:r>
            <a:r>
              <a:rPr lang="de-DE" dirty="0" err="1" smtClean="0"/>
              <a:t>seconds</a:t>
            </a:r>
            <a:r>
              <a:rPr lang="de-DE" baseline="0" dirty="0" smtClean="0"/>
              <a:t> -&gt; </a:t>
            </a:r>
            <a:r>
              <a:rPr lang="de-DE" baseline="0" dirty="0" err="1" smtClean="0"/>
              <a:t>no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perceived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1B24A-BBDE-4476-A5D8-F1811A4C8A05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88989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rapezoid 16"/>
          <p:cNvSpPr/>
          <p:nvPr userDrawn="1"/>
        </p:nvSpPr>
        <p:spPr>
          <a:xfrm rot="5920026">
            <a:off x="8698267" y="4207975"/>
            <a:ext cx="1633885" cy="3681452"/>
          </a:xfrm>
          <a:prstGeom prst="trapezoid">
            <a:avLst>
              <a:gd name="adj" fmla="val 34867"/>
            </a:avLst>
          </a:prstGeom>
          <a:solidFill>
            <a:schemeClr val="accent1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0" y="0"/>
            <a:ext cx="9144000" cy="1143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071802" y="2143115"/>
            <a:ext cx="5929354" cy="785819"/>
          </a:xfrm>
        </p:spPr>
        <p:txBody>
          <a:bodyPr/>
          <a:lstStyle>
            <a:lvl1pPr>
              <a:defRPr sz="3600" b="0" baseline="0">
                <a:solidFill>
                  <a:schemeClr val="tx2"/>
                </a:solidFill>
              </a:defRPr>
            </a:lvl1pPr>
          </a:lstStyle>
          <a:p>
            <a:r>
              <a:rPr lang="en-US" noProof="0" smtClean="0"/>
              <a:t>designroom</a:t>
            </a:r>
            <a:endParaRPr lang="en-US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19. April 2010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36296" y="6669360"/>
            <a:ext cx="1450504" cy="117226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" name="Trapezoid 9"/>
          <p:cNvSpPr/>
          <p:nvPr userDrawn="1"/>
        </p:nvSpPr>
        <p:spPr>
          <a:xfrm rot="4934421">
            <a:off x="-551416" y="941759"/>
            <a:ext cx="2443665" cy="3760032"/>
          </a:xfrm>
          <a:prstGeom prst="trapezoid">
            <a:avLst>
              <a:gd name="adj" fmla="val 34867"/>
            </a:avLst>
          </a:prstGeom>
          <a:solidFill>
            <a:schemeClr val="accent1">
              <a:lumMod val="40000"/>
              <a:lumOff val="6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Trapezoid 11"/>
          <p:cNvSpPr/>
          <p:nvPr userDrawn="1"/>
        </p:nvSpPr>
        <p:spPr>
          <a:xfrm rot="4229614">
            <a:off x="153967" y="1838850"/>
            <a:ext cx="1426553" cy="3760032"/>
          </a:xfrm>
          <a:prstGeom prst="trapezoid">
            <a:avLst>
              <a:gd name="adj" fmla="val 34867"/>
            </a:avLst>
          </a:prstGeom>
          <a:solidFill>
            <a:schemeClr val="accent1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Trapezoid 12"/>
          <p:cNvSpPr/>
          <p:nvPr userDrawn="1"/>
        </p:nvSpPr>
        <p:spPr>
          <a:xfrm rot="6703850">
            <a:off x="613474" y="-668431"/>
            <a:ext cx="648540" cy="3760032"/>
          </a:xfrm>
          <a:prstGeom prst="trapezoid">
            <a:avLst>
              <a:gd name="adj" fmla="val 3428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rapezoid 13"/>
          <p:cNvSpPr/>
          <p:nvPr userDrawn="1"/>
        </p:nvSpPr>
        <p:spPr>
          <a:xfrm rot="4934421">
            <a:off x="-392115" y="1022723"/>
            <a:ext cx="2443665" cy="3760032"/>
          </a:xfrm>
          <a:prstGeom prst="trapezoid">
            <a:avLst>
              <a:gd name="adj" fmla="val 34867"/>
            </a:avLst>
          </a:prstGeom>
          <a:solidFill>
            <a:schemeClr val="accent1">
              <a:lumMod val="40000"/>
              <a:lumOff val="6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rapezoid 14"/>
          <p:cNvSpPr/>
          <p:nvPr userDrawn="1"/>
        </p:nvSpPr>
        <p:spPr>
          <a:xfrm rot="15502108">
            <a:off x="6723053" y="-1835941"/>
            <a:ext cx="1770121" cy="3501228"/>
          </a:xfrm>
          <a:prstGeom prst="trapezoid">
            <a:avLst>
              <a:gd name="adj" fmla="val 34867"/>
            </a:avLst>
          </a:prstGeom>
          <a:solidFill>
            <a:schemeClr val="accent1">
              <a:lumMod val="40000"/>
              <a:lumOff val="6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3071802" y="2928934"/>
            <a:ext cx="5929354" cy="428628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subtitle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677-2FDD-4FC1-B0DD-4C0FB3BFCD3E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B934F-2BC2-46C7-BBCD-2E2B66162C92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5D280-6237-4F21-BE70-5C3350B27BCB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95CE-EC22-4751-9404-705F3E626DD2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B431-147D-4796-B35D-6F734C9C220C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3B434-1AD1-45A6-8B70-A1A8A62DF507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A2D32-8CBF-45E6-B555-533BA884156D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-80987"/>
            <a:ext cx="9144000" cy="571504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e-DE" dirty="0" smtClean="0"/>
              <a:t>The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interaction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143536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214282" y="642918"/>
            <a:ext cx="8715436" cy="500066"/>
          </a:xfrm>
        </p:spPr>
        <p:txBody>
          <a:bodyPr/>
          <a:lstStyle>
            <a:lvl1pPr algn="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clothes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357554" y="3143248"/>
            <a:ext cx="2643206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Rent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outerwear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all winter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cheap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Stay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warm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this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snowy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season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!</a:t>
            </a:r>
            <a:endParaRPr kumimoji="0" lang="de-DE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-80987"/>
            <a:ext cx="9144000" cy="571504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e-DE" dirty="0" smtClean="0"/>
              <a:t>The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interaction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143536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214282" y="642918"/>
            <a:ext cx="8715436" cy="500066"/>
          </a:xfrm>
        </p:spPr>
        <p:txBody>
          <a:bodyPr/>
          <a:lstStyle>
            <a:lvl1pPr algn="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clothes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357554" y="3143248"/>
            <a:ext cx="2643206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Rent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outerwear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all winter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cheap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Stay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warm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this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snowy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season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!</a:t>
            </a:r>
            <a:endParaRPr kumimoji="0" lang="de-DE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-80987"/>
            <a:ext cx="9144000" cy="571504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e-DE" dirty="0" smtClean="0"/>
              <a:t>The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interaction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214282" y="642918"/>
            <a:ext cx="8715436" cy="500066"/>
          </a:xfrm>
        </p:spPr>
        <p:txBody>
          <a:bodyPr/>
          <a:lstStyle>
            <a:lvl1pPr algn="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Check out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3500430" y="335756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3500430" y="371475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3500430" y="407194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857620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Gloves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Jacket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Total</a:t>
            </a:r>
          </a:p>
        </p:txBody>
      </p:sp>
      <p:sp>
        <p:nvSpPr>
          <p:cNvPr id="15" name="Textfeld 14"/>
          <p:cNvSpPr txBox="1"/>
          <p:nvPr userDrawn="1"/>
        </p:nvSpPr>
        <p:spPr>
          <a:xfrm>
            <a:off x="4786314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7" name="Gerade Verbindung 16"/>
          <p:cNvCxnSpPr/>
          <p:nvPr userDrawn="1"/>
        </p:nvCxnSpPr>
        <p:spPr>
          <a:xfrm rot="10800000">
            <a:off x="5357818" y="4500570"/>
            <a:ext cx="571504" cy="1588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-80987"/>
            <a:ext cx="9144000" cy="571504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e-DE" dirty="0" smtClean="0"/>
              <a:t>The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interaction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715040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-80987"/>
            <a:ext cx="9144000" cy="571504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e-DE" dirty="0" smtClean="0"/>
              <a:t>The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interaction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214282" y="642918"/>
            <a:ext cx="8715436" cy="500066"/>
          </a:xfrm>
        </p:spPr>
        <p:txBody>
          <a:bodyPr/>
          <a:lstStyle>
            <a:lvl1pPr algn="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Check out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3500430" y="335756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3500430" y="371475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3500430" y="407194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857620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Gloves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Jacket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Total</a:t>
            </a:r>
          </a:p>
        </p:txBody>
      </p:sp>
      <p:sp>
        <p:nvSpPr>
          <p:cNvPr id="15" name="Textfeld 14"/>
          <p:cNvSpPr txBox="1"/>
          <p:nvPr userDrawn="1"/>
        </p:nvSpPr>
        <p:spPr>
          <a:xfrm>
            <a:off x="4786314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7" name="Gerade Verbindung 16"/>
          <p:cNvCxnSpPr/>
          <p:nvPr userDrawn="1"/>
        </p:nvCxnSpPr>
        <p:spPr>
          <a:xfrm rot="10800000">
            <a:off x="5357818" y="4500570"/>
            <a:ext cx="571504" cy="1588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-80987"/>
            <a:ext cx="9144000" cy="571504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e-DE" dirty="0" smtClean="0"/>
              <a:t>The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interaction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214282" y="642918"/>
            <a:ext cx="8715436" cy="500066"/>
          </a:xfrm>
        </p:spPr>
        <p:txBody>
          <a:bodyPr/>
          <a:lstStyle>
            <a:lvl1pPr algn="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Check out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3500430" y="335756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3500430" y="371475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3500430" y="407194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857620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Gloves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Jacket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Total</a:t>
            </a:r>
          </a:p>
        </p:txBody>
      </p:sp>
      <p:sp>
        <p:nvSpPr>
          <p:cNvPr id="15" name="Textfeld 14"/>
          <p:cNvSpPr txBox="1"/>
          <p:nvPr userDrawn="1"/>
        </p:nvSpPr>
        <p:spPr>
          <a:xfrm>
            <a:off x="4786314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7" name="Gerade Verbindung 16"/>
          <p:cNvCxnSpPr/>
          <p:nvPr userDrawn="1"/>
        </p:nvCxnSpPr>
        <p:spPr>
          <a:xfrm rot="10800000">
            <a:off x="5357818" y="4500570"/>
            <a:ext cx="571504" cy="1588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-80987"/>
            <a:ext cx="9144000" cy="571504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e-DE" dirty="0" smtClean="0"/>
              <a:t>The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interaction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214282" y="642918"/>
            <a:ext cx="8715436" cy="500066"/>
          </a:xfrm>
        </p:spPr>
        <p:txBody>
          <a:bodyPr/>
          <a:lstStyle>
            <a:lvl1pPr algn="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Check out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3500430" y="335756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3500430" y="371475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3500430" y="407194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857620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Gloves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Jacket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Total</a:t>
            </a:r>
          </a:p>
        </p:txBody>
      </p:sp>
      <p:sp>
        <p:nvSpPr>
          <p:cNvPr id="15" name="Textfeld 14"/>
          <p:cNvSpPr txBox="1"/>
          <p:nvPr userDrawn="1"/>
        </p:nvSpPr>
        <p:spPr>
          <a:xfrm>
            <a:off x="4786314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7" name="Gerade Verbindung 16"/>
          <p:cNvCxnSpPr/>
          <p:nvPr userDrawn="1"/>
        </p:nvCxnSpPr>
        <p:spPr>
          <a:xfrm rot="10800000">
            <a:off x="5357818" y="4500570"/>
            <a:ext cx="571504" cy="1588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-80987"/>
            <a:ext cx="9144000" cy="571504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e-DE" dirty="0" smtClean="0"/>
              <a:t>The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interaction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143536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214282" y="642918"/>
            <a:ext cx="8715436" cy="500066"/>
          </a:xfrm>
        </p:spPr>
        <p:txBody>
          <a:bodyPr/>
          <a:lstStyle>
            <a:lvl1pPr algn="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Done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357554" y="3143248"/>
            <a:ext cx="2643206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have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rented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gloves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</a:t>
            </a:r>
            <a:r>
              <a:rPr kumimoji="0" lang="de-DE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jacket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counter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pay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$8.00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pick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clothes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de-DE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-80987"/>
            <a:ext cx="9144000" cy="571504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e-DE" dirty="0" smtClean="0"/>
              <a:t>The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interaction</a:t>
            </a:r>
            <a:r>
              <a:rPr lang="de-DE" dirty="0" smtClean="0"/>
              <a:t> design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143536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3"/>
          </p:nvPr>
        </p:nvSpPr>
        <p:spPr>
          <a:xfrm>
            <a:off x="214282" y="642918"/>
            <a:ext cx="8715436" cy="500066"/>
          </a:xfrm>
        </p:spPr>
        <p:txBody>
          <a:bodyPr/>
          <a:lstStyle>
            <a:lvl1pPr algn="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Check out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3500430" y="335756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/>
        </p:nvSpPr>
        <p:spPr>
          <a:xfrm>
            <a:off x="3500430" y="371475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3500430" y="4071942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857620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Gloves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Jacket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Total</a:t>
            </a:r>
          </a:p>
        </p:txBody>
      </p:sp>
      <p:sp>
        <p:nvSpPr>
          <p:cNvPr id="15" name="Textfeld 14"/>
          <p:cNvSpPr txBox="1"/>
          <p:nvPr userDrawn="1"/>
        </p:nvSpPr>
        <p:spPr>
          <a:xfrm>
            <a:off x="4786314" y="3286124"/>
            <a:ext cx="1143008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5.00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7" name="Gerade Verbindung 16"/>
          <p:cNvCxnSpPr/>
          <p:nvPr userDrawn="1"/>
        </p:nvCxnSpPr>
        <p:spPr>
          <a:xfrm rot="10800000">
            <a:off x="5357818" y="4500570"/>
            <a:ext cx="571504" cy="1588"/>
          </a:xfrm>
          <a:prstGeom prst="line">
            <a:avLst/>
          </a:prstGeom>
          <a:ln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Done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357554" y="3143248"/>
            <a:ext cx="2643206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have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rented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gloves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</a:t>
            </a:r>
            <a:r>
              <a:rPr kumimoji="0" lang="de-DE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jacket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counter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pay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$8.00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and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pick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up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clothes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de-DE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3357554" y="2786058"/>
            <a:ext cx="2643206" cy="25717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 userDrawn="1"/>
        </p:nvSpPr>
        <p:spPr>
          <a:xfrm>
            <a:off x="3428992" y="5000636"/>
            <a:ext cx="2500330" cy="28575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clothes</a:t>
            </a:r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3357554" y="2786058"/>
            <a:ext cx="2643206" cy="35719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e-DE" dirty="0" smtClean="0"/>
              <a:t>Equipment </a:t>
            </a:r>
            <a:r>
              <a:rPr lang="de-DE" dirty="0" err="1" smtClean="0"/>
              <a:t>Rental</a:t>
            </a:r>
            <a:endParaRPr lang="de-DE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3357554" y="3143248"/>
            <a:ext cx="2643206" cy="150019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Rent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outerwear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all winter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for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cheap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Stay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warm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this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snowy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season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!</a:t>
            </a:r>
            <a:endParaRPr kumimoji="0" lang="de-DE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643710"/>
            <a:ext cx="2133600" cy="142876"/>
          </a:xfrm>
        </p:spPr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643710"/>
            <a:ext cx="2133600" cy="142876"/>
          </a:xfrm>
        </p:spPr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D9F1-CB62-4E55-8F0B-B44A44EE417C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E70E0-D462-41B7-AA56-1FED9C1F5878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B525F-C941-4ED1-B98D-46EBB198749E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6572272"/>
            <a:ext cx="9144000" cy="28575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smtClean="0"/>
              <a:t>Titel</a:t>
            </a:r>
            <a:endParaRPr lang="en-US" noProof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4282" y="857232"/>
            <a:ext cx="8715436" cy="5572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643710"/>
            <a:ext cx="2133600" cy="142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A2D32-8CBF-45E6-B555-533BA884156D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643710"/>
            <a:ext cx="2133600" cy="142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2</a:t>
            </a:fld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>
          <a:xfrm rot="16200000" flipV="1">
            <a:off x="5572132" y="5143512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0.00</a:t>
            </a:r>
          </a:p>
        </p:txBody>
      </p:sp>
      <p:cxnSp>
        <p:nvCxnSpPr>
          <p:cNvPr id="15" name="Gerade Verbindung mit Pfeil 14"/>
          <p:cNvCxnSpPr/>
          <p:nvPr/>
        </p:nvCxnSpPr>
        <p:spPr>
          <a:xfrm rot="16200000" flipV="1">
            <a:off x="5572132" y="5143512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13 -0.05393 C -0.05069 -0.06203 -0.05573 -0.06597 -0.0599 -0.07152 C -0.06337 -0.07615 -0.06649 -0.08148 -0.06997 -0.08611 C -0.07292 -0.09004 -0.07535 -0.09676 -0.07917 -0.09838 C -0.08194 -0.10416 -0.08559 -0.10995 -0.08906 -0.11504 C -0.09028 -0.12083 -0.09132 -0.12245 -0.09497 -0.12615 C -0.09549 -0.12801 -0.09566 -0.13009 -0.0967 -0.13171 C -0.09722 -0.13264 -0.09861 -0.13194 -0.09913 -0.13264 C -0.09983 -0.13356 -0.09948 -0.13518 -0.1 -0.13611 C -0.10052 -0.13703 -0.10521 -0.14004 -0.10573 -0.14051 C -0.11372 -0.14722 -0.1224 -0.15162 -0.12917 -0.16041 C -0.13212 -0.16412 -0.1375 -0.17453 -0.13906 -0.17939 C -0.13976 -0.18148 -0.13958 -0.18449 -0.1408 -0.18611 C -0.14462 -0.1912 -0.14219 -0.18842 -0.14826 -0.19375 C -0.14913 -0.19444 -0.15087 -0.19606 -0.15087 -0.19583 C -0.15469 -0.20393 -0.15312 -0.20046 -0.15573 -0.20602 C -0.15642 -0.20764 -0.15937 -0.20902 -0.16076 -0.20949 C -0.16719 -0.21203 -0.17344 -0.21481 -0.18003 -0.21597 C -0.18559 -0.21852 -0.19115 -0.22037 -0.1967 -0.22268 C -0.19826 -0.22338 -0.2 -0.2243 -0.20156 -0.225 C -0.20243 -0.22546 -0.20417 -0.22615 -0.20417 -0.22592 C -0.20469 -0.22731 -0.20503 -0.22847 -0.20573 -0.22939 C -0.20642 -0.23032 -0.20764 -0.23055 -0.20833 -0.23171 C -0.20972 -0.23379 -0.2099 -0.23703 -0.21163 -0.23935 " pathEditMode="relative" rAng="0" ptsTypes="fffffffffffffffffffffffA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0" y="-9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4</a:t>
            </a:fld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>
          <a:xfrm rot="16200000" flipV="1">
            <a:off x="3643306" y="3500438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D:\Uni Konstanz\1. Semester SS13\S - Sketching\Material Animation\haken.png"/>
          <p:cNvPicPr>
            <a:picLocks noChangeAspect="1" noChangeArrowheads="1"/>
          </p:cNvPicPr>
          <p:nvPr/>
        </p:nvPicPr>
        <p:blipFill>
          <a:blip r:embed="rId3" cstate="print"/>
          <a:srcRect l="12641" t="12641" r="11516" b="15730"/>
          <a:stretch>
            <a:fillRect/>
          </a:stretch>
        </p:blipFill>
        <p:spPr bwMode="auto">
          <a:xfrm>
            <a:off x="3546000" y="3402000"/>
            <a:ext cx="226921" cy="214314"/>
          </a:xfrm>
          <a:prstGeom prst="rect">
            <a:avLst/>
          </a:prstGeom>
          <a:noFill/>
        </p:spPr>
      </p:pic>
      <p:sp>
        <p:nvSpPr>
          <p:cNvPr id="13" name="Textfeld 12"/>
          <p:cNvSpPr txBox="1"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3.00</a:t>
            </a:r>
          </a:p>
        </p:txBody>
      </p: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5 -0.01019 C -0.00764 0.00579 -0.00712 0.01968 -0.00191 0.03426 C -0.00069 0.04352 0.00174 0.05116 0.004 0.05995 C 0.00469 0.06273 0.00573 0.06875 0.00573 0.06898 C 0.00504 0.07616 0.00608 0.08032 0.00157 0.08426 C -2.5E-6 0.08727 -0.00191 0.09421 -0.00191 0.09444 C -0.00208 0.09838 -0.0026 0.10648 -0.0026 0.10671 " pathEditMode="relative" rAng="0" ptsTypes="ffffffA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0" y="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5</a:t>
            </a:fld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>
          <a:xfrm rot="16200000" flipV="1">
            <a:off x="3643306" y="4214818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D:\Uni Konstanz\1. Semester SS13\S - Sketching\Material Animation\haken.png"/>
          <p:cNvPicPr>
            <a:picLocks noChangeAspect="1" noChangeArrowheads="1"/>
          </p:cNvPicPr>
          <p:nvPr/>
        </p:nvPicPr>
        <p:blipFill>
          <a:blip r:embed="rId3" cstate="print"/>
          <a:srcRect l="12641" t="12641" r="11516" b="15730"/>
          <a:stretch>
            <a:fillRect/>
          </a:stretch>
        </p:blipFill>
        <p:spPr bwMode="auto">
          <a:xfrm>
            <a:off x="3546000" y="3402000"/>
            <a:ext cx="226921" cy="214314"/>
          </a:xfrm>
          <a:prstGeom prst="rect">
            <a:avLst/>
          </a:prstGeom>
          <a:noFill/>
        </p:spPr>
      </p:pic>
      <p:pic>
        <p:nvPicPr>
          <p:cNvPr id="13" name="Picture 2" descr="D:\Uni Konstanz\1. Semester SS13\S - Sketching\Material Animation\haken.png"/>
          <p:cNvPicPr>
            <a:picLocks noChangeAspect="1" noChangeArrowheads="1"/>
          </p:cNvPicPr>
          <p:nvPr/>
        </p:nvPicPr>
        <p:blipFill>
          <a:blip r:embed="rId3" cstate="print"/>
          <a:srcRect l="12641" t="12641" r="11516" b="15730"/>
          <a:stretch>
            <a:fillRect/>
          </a:stretch>
        </p:blipFill>
        <p:spPr bwMode="auto">
          <a:xfrm>
            <a:off x="3546000" y="4122000"/>
            <a:ext cx="226921" cy="214314"/>
          </a:xfrm>
          <a:prstGeom prst="rect">
            <a:avLst/>
          </a:prstGeom>
          <a:noFill/>
        </p:spPr>
      </p:pic>
      <p:sp>
        <p:nvSpPr>
          <p:cNvPr id="15" name="Textfeld 14"/>
          <p:cNvSpPr txBox="1"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8.00</a:t>
            </a:r>
          </a:p>
        </p:txBody>
      </p: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C 0.01164 0.00417 0.02257 0.00949 0.03421 0.0132 C 0.04306 0.0206 0.05296 0.02639 0.06337 0.02778 C 0.06875 0.03032 0.07553 0.0375 0.0783 0.04445 C 0.07917 0.04653 0.07952 0.04931 0.08073 0.05116 C 0.08369 0.05602 0.08924 0.05671 0.09254 0.06111 C 0.10278 0.07477 0.11303 0.08611 0.125 0.09653 C 0.13039 0.10116 0.13178 0.10486 0.13837 0.1088 C 0.1415 0.11343 0.14601 0.11597 0.15 0.11991 C 0.15487 0.12454 0.15903 0.13125 0.16494 0.13333 C 0.16841 0.13611 0.17205 0.13773 0.17587 0.13889 C 0.17744 0.13935 0.18073 0.14005 0.18073 0.14005 " pathEditMode="relative" ptsTypes="fffffffffffA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6</a:t>
            </a:fld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>
          <a:xfrm rot="16200000" flipV="1">
            <a:off x="5286380" y="5143512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D:\Uni Konstanz\1. Semester SS13\S - Sketching\Material Animation\haken.png"/>
          <p:cNvPicPr>
            <a:picLocks noChangeAspect="1" noChangeArrowheads="1"/>
          </p:cNvPicPr>
          <p:nvPr/>
        </p:nvPicPr>
        <p:blipFill>
          <a:blip r:embed="rId3" cstate="print"/>
          <a:srcRect l="12641" t="12641" r="11516" b="15730"/>
          <a:stretch>
            <a:fillRect/>
          </a:stretch>
        </p:blipFill>
        <p:spPr bwMode="auto">
          <a:xfrm>
            <a:off x="3546000" y="3402000"/>
            <a:ext cx="226921" cy="214314"/>
          </a:xfrm>
          <a:prstGeom prst="rect">
            <a:avLst/>
          </a:prstGeom>
          <a:noFill/>
        </p:spPr>
      </p:pic>
      <p:pic>
        <p:nvPicPr>
          <p:cNvPr id="13" name="Picture 2" descr="D:\Uni Konstanz\1. Semester SS13\S - Sketching\Material Animation\haken.png"/>
          <p:cNvPicPr>
            <a:picLocks noChangeAspect="1" noChangeArrowheads="1"/>
          </p:cNvPicPr>
          <p:nvPr/>
        </p:nvPicPr>
        <p:blipFill>
          <a:blip r:embed="rId3" cstate="print"/>
          <a:srcRect l="12641" t="12641" r="11516" b="15730"/>
          <a:stretch>
            <a:fillRect/>
          </a:stretch>
        </p:blipFill>
        <p:spPr bwMode="auto">
          <a:xfrm>
            <a:off x="3546000" y="4122000"/>
            <a:ext cx="226921" cy="214314"/>
          </a:xfrm>
          <a:prstGeom prst="rect">
            <a:avLst/>
          </a:prstGeom>
          <a:noFill/>
        </p:spPr>
      </p:pic>
      <p:sp>
        <p:nvSpPr>
          <p:cNvPr id="15" name="Textfeld 14"/>
          <p:cNvSpPr txBox="1"/>
          <p:nvPr/>
        </p:nvSpPr>
        <p:spPr>
          <a:xfrm>
            <a:off x="4786314" y="4500570"/>
            <a:ext cx="1143008" cy="42862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8.00</a:t>
            </a:r>
          </a:p>
        </p:txBody>
      </p: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B9F49-9392-4AFA-9962-C02F24DC47A5}" type="datetime4">
              <a:rPr lang="en-US" smtClean="0"/>
              <a:pPr/>
              <a:t>May 11, 2013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7</a:t>
            </a:fld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>
          <a:xfrm rot="16200000" flipV="1">
            <a:off x="5286380" y="5143512"/>
            <a:ext cx="285752" cy="285752"/>
          </a:xfrm>
          <a:prstGeom prst="straightConnector1">
            <a:avLst/>
          </a:prstGeom>
          <a:ln w="635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09370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arissa-Design">
  <a:themeElements>
    <a:clrScheme name="flo">
      <a:dk1>
        <a:srgbClr val="595959"/>
      </a:dk1>
      <a:lt1>
        <a:srgbClr val="FFFFFF"/>
      </a:lt1>
      <a:dk2>
        <a:srgbClr val="3F3F3F"/>
      </a:dk2>
      <a:lt2>
        <a:srgbClr val="FFFFFF"/>
      </a:lt2>
      <a:accent1>
        <a:srgbClr val="CC0000"/>
      </a:accent1>
      <a:accent2>
        <a:srgbClr val="7F7F7F"/>
      </a:accent2>
      <a:accent3>
        <a:srgbClr val="0C0C0C"/>
      </a:accent3>
      <a:accent4>
        <a:srgbClr val="7F7F7F"/>
      </a:accent4>
      <a:accent5>
        <a:srgbClr val="3F3F3F"/>
      </a:accent5>
      <a:accent6>
        <a:srgbClr val="262626"/>
      </a:accent6>
      <a:hlink>
        <a:srgbClr val="0C0C0C"/>
      </a:hlink>
      <a:folHlink>
        <a:srgbClr val="800080"/>
      </a:folHlink>
    </a:clrScheme>
    <a:fontScheme name="Benutzerdefiniert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kern="1200" cap="none" spc="0" normalizeH="0" baseline="0" noProof="0" smtClean="0">
            <a:ln>
              <a:noFill/>
            </a:ln>
            <a:solidFill>
              <a:schemeClr val="tx1">
                <a:lumMod val="40000"/>
                <a:lumOff val="60000"/>
              </a:schemeClr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Bildschirmpräsentation (4:3)</PresentationFormat>
  <Paragraphs>32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1_Larissa-Design</vt:lpstr>
      <vt:lpstr>Folie 1</vt:lpstr>
      <vt:lpstr>Folie 2</vt:lpstr>
      <vt:lpstr>Folie 3</vt:lpstr>
      <vt:lpstr>Folie 4</vt:lpstr>
      <vt:lpstr>Folie 5</vt:lpstr>
      <vt:lpstr>Folie 6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Jacqueline</dc:creator>
  <cp:lastModifiedBy>Jacqueline</cp:lastModifiedBy>
  <cp:revision>4</cp:revision>
  <dcterms:created xsi:type="dcterms:W3CDTF">2013-05-11T20:29:48Z</dcterms:created>
  <dcterms:modified xsi:type="dcterms:W3CDTF">2013-05-11T20:35:57Z</dcterms:modified>
</cp:coreProperties>
</file>