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932C4-9314-4895-99A3-CFF6EC59F03F}" type="datetimeFigureOut">
              <a:rPr lang="de-DE" smtClean="0"/>
              <a:t>11.05.2013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93F89-D6DE-4AE0-8891-E592C10C79A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method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implementing</a:t>
            </a:r>
            <a:r>
              <a:rPr lang="de-DE" dirty="0" smtClean="0"/>
              <a:t> </a:t>
            </a:r>
            <a:r>
              <a:rPr lang="de-DE" dirty="0" err="1" smtClean="0"/>
              <a:t>animation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powerpoint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very</a:t>
            </a:r>
            <a:r>
              <a:rPr lang="de-DE" baseline="0" dirty="0" smtClean="0"/>
              <a:t> simple:</a:t>
            </a:r>
          </a:p>
          <a:p>
            <a:r>
              <a:rPr lang="de-DE" baseline="0" dirty="0" smtClean="0"/>
              <a:t>	*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slides</a:t>
            </a:r>
            <a:endParaRPr lang="de-DE" baseline="0" dirty="0" smtClean="0"/>
          </a:p>
          <a:p>
            <a:r>
              <a:rPr lang="de-DE" baseline="0" dirty="0" smtClean="0"/>
              <a:t>	* </a:t>
            </a:r>
            <a:r>
              <a:rPr lang="de-DE" baseline="0" dirty="0" err="1" smtClean="0"/>
              <a:t>define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automated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slides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1 </a:t>
            </a:r>
            <a:r>
              <a:rPr lang="de-DE" baseline="0" dirty="0" err="1" smtClean="0"/>
              <a:t>second</a:t>
            </a:r>
            <a:endParaRPr lang="de-DE" baseline="0" dirty="0" smtClean="0"/>
          </a:p>
          <a:p>
            <a:r>
              <a:rPr lang="de-DE" baseline="0" dirty="0" smtClean="0"/>
              <a:t>-&gt; </a:t>
            </a:r>
            <a:r>
              <a:rPr lang="de-DE" baseline="0" dirty="0" err="1" smtClean="0"/>
              <a:t>result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8497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343452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406522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456857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445173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58001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 Short </a:t>
            </a:r>
            <a:r>
              <a:rPr lang="de-DE" dirty="0" err="1" smtClean="0"/>
              <a:t>animation</a:t>
            </a:r>
            <a:r>
              <a:rPr lang="de-DE" dirty="0" smtClean="0"/>
              <a:t>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err="1" smtClean="0"/>
              <a:t>gave</a:t>
            </a:r>
            <a:r>
              <a:rPr lang="de-DE" dirty="0" smtClean="0"/>
              <a:t> a </a:t>
            </a:r>
            <a:r>
              <a:rPr lang="de-DE" dirty="0" err="1" smtClean="0"/>
              <a:t>rough</a:t>
            </a:r>
            <a:r>
              <a:rPr lang="de-DE" dirty="0" smtClean="0"/>
              <a:t> </a:t>
            </a:r>
            <a:r>
              <a:rPr lang="de-DE" dirty="0" err="1" smtClean="0"/>
              <a:t>impression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functionality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6 </a:t>
            </a:r>
            <a:r>
              <a:rPr lang="de-DE" dirty="0" err="1" smtClean="0"/>
              <a:t>images</a:t>
            </a:r>
            <a:r>
              <a:rPr lang="de-DE" dirty="0" smtClean="0"/>
              <a:t> in 5 </a:t>
            </a:r>
            <a:r>
              <a:rPr lang="de-DE" dirty="0" err="1" smtClean="0"/>
              <a:t>seconds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perceived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13992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rapezoid 16"/>
          <p:cNvSpPr/>
          <p:nvPr userDrawn="1"/>
        </p:nvSpPr>
        <p:spPr>
          <a:xfrm rot="5920026">
            <a:off x="8698267" y="4207975"/>
            <a:ext cx="1633885" cy="3681452"/>
          </a:xfrm>
          <a:prstGeom prst="trapezoid">
            <a:avLst>
              <a:gd name="adj" fmla="val 34867"/>
            </a:avLst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0" y="0"/>
            <a:ext cx="9144000" cy="114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71802" y="2143115"/>
            <a:ext cx="5929354" cy="785819"/>
          </a:xfrm>
        </p:spPr>
        <p:txBody>
          <a:bodyPr/>
          <a:lstStyle>
            <a:lvl1pPr>
              <a:defRPr sz="3600" b="0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designroom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19. April 2010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36296" y="6669360"/>
            <a:ext cx="1450504" cy="11722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rapezoid 9"/>
          <p:cNvSpPr/>
          <p:nvPr userDrawn="1"/>
        </p:nvSpPr>
        <p:spPr>
          <a:xfrm rot="4934421">
            <a:off x="-551416" y="941759"/>
            <a:ext cx="2443665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Trapezoid 11"/>
          <p:cNvSpPr/>
          <p:nvPr userDrawn="1"/>
        </p:nvSpPr>
        <p:spPr>
          <a:xfrm rot="4229614">
            <a:off x="153967" y="1838850"/>
            <a:ext cx="1426553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rapezoid 12"/>
          <p:cNvSpPr/>
          <p:nvPr userDrawn="1"/>
        </p:nvSpPr>
        <p:spPr>
          <a:xfrm rot="6703850">
            <a:off x="613474" y="-668431"/>
            <a:ext cx="648540" cy="3760032"/>
          </a:xfrm>
          <a:prstGeom prst="trapezoid">
            <a:avLst>
              <a:gd name="adj" fmla="val 3428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rapezoid 13"/>
          <p:cNvSpPr/>
          <p:nvPr userDrawn="1"/>
        </p:nvSpPr>
        <p:spPr>
          <a:xfrm rot="4934421">
            <a:off x="-392115" y="1022723"/>
            <a:ext cx="2443665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rapezoid 14"/>
          <p:cNvSpPr/>
          <p:nvPr userDrawn="1"/>
        </p:nvSpPr>
        <p:spPr>
          <a:xfrm rot="15502108">
            <a:off x="6723053" y="-1835941"/>
            <a:ext cx="1770121" cy="3501228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071802" y="2928934"/>
            <a:ext cx="5929354" cy="42862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677-2FDD-4FC1-B0DD-4C0FB3BFCD3E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934F-2BC2-46C7-BBCD-2E2B66162C92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D280-6237-4F21-BE70-5C3350B27BCB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95CE-EC22-4751-9404-705F3E626DD2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B431-147D-4796-B35D-6F734C9C220C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B434-1AD1-45A6-8B70-A1A8A62DF507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2D32-8CBF-45E6-B555-533BA884156D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71504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Done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rented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counter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$8.00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pick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clothes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clothes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outerwear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 winter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cheap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warm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snowy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season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643710"/>
            <a:ext cx="2133600" cy="142876"/>
          </a:xfrm>
        </p:spPr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643710"/>
            <a:ext cx="2133600" cy="14287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D9F1-CB62-4E55-8F0B-B44A44EE417C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70E0-D462-41B7-AA56-1FED9C1F5878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525F-C941-4ED1-B98D-46EBB198749E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572272"/>
            <a:ext cx="9144000" cy="2857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smtClean="0"/>
              <a:t>Titel</a:t>
            </a:r>
            <a:endParaRPr lang="en-US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4282" y="857232"/>
            <a:ext cx="8715436" cy="557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643710"/>
            <a:ext cx="2133600" cy="142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A2D32-8CBF-45E6-B555-533BA884156D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643710"/>
            <a:ext cx="2133600" cy="142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643710"/>
            <a:ext cx="2133600" cy="142876"/>
          </a:xfrm>
        </p:spPr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643710"/>
            <a:ext cx="2133600" cy="14287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643710"/>
            <a:ext cx="2133600" cy="142876"/>
          </a:xfrm>
        </p:spPr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643710"/>
            <a:ext cx="2133600" cy="14287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0" y="214290"/>
            <a:ext cx="9144000" cy="428628"/>
          </a:xfrm>
          <a:prstGeom prst="rect">
            <a:avLst/>
          </a:prstGeom>
          <a:solidFill>
            <a:schemeClr val="bg2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>
          <a:xfrm rot="16200000" flipV="1">
            <a:off x="5572132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0.00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16200000" flipV="1">
            <a:off x="5572132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3643306" y="3500438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sp>
        <p:nvSpPr>
          <p:cNvPr id="13" name="Textfeld 12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5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3643306" y="4214818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pic>
        <p:nvPicPr>
          <p:cNvPr id="13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4122000"/>
            <a:ext cx="226921" cy="214314"/>
          </a:xfrm>
          <a:prstGeom prst="rect">
            <a:avLst/>
          </a:prstGeom>
          <a:noFill/>
        </p:spPr>
      </p:pic>
      <p:sp>
        <p:nvSpPr>
          <p:cNvPr id="15" name="Textfeld 14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6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5286380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pic>
        <p:nvPicPr>
          <p:cNvPr id="13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4122000"/>
            <a:ext cx="226921" cy="214314"/>
          </a:xfrm>
          <a:prstGeom prst="rect">
            <a:avLst/>
          </a:prstGeom>
          <a:noFill/>
        </p:spPr>
      </p:pic>
      <p:sp>
        <p:nvSpPr>
          <p:cNvPr id="15" name="Textfeld 14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7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5286380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-Design">
  <a:themeElements>
    <a:clrScheme name="flo">
      <a:dk1>
        <a:srgbClr val="595959"/>
      </a:dk1>
      <a:lt1>
        <a:srgbClr val="FFFFFF"/>
      </a:lt1>
      <a:dk2>
        <a:srgbClr val="3F3F3F"/>
      </a:dk2>
      <a:lt2>
        <a:srgbClr val="FFFFFF"/>
      </a:lt2>
      <a:accent1>
        <a:srgbClr val="CC0000"/>
      </a:accent1>
      <a:accent2>
        <a:srgbClr val="7F7F7F"/>
      </a:accent2>
      <a:accent3>
        <a:srgbClr val="0C0C0C"/>
      </a:accent3>
      <a:accent4>
        <a:srgbClr val="7F7F7F"/>
      </a:accent4>
      <a:accent5>
        <a:srgbClr val="3F3F3F"/>
      </a:accent5>
      <a:accent6>
        <a:srgbClr val="262626"/>
      </a:accent6>
      <a:hlink>
        <a:srgbClr val="0C0C0C"/>
      </a:hlink>
      <a:folHlink>
        <a:srgbClr val="800080"/>
      </a:folHlink>
    </a:clrScheme>
    <a:fontScheme name="Benutzerdefiniert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kern="1200" cap="none" spc="0" normalizeH="0" baseline="0" noProof="0" smtClean="0">
            <a:ln>
              <a:noFill/>
            </a:ln>
            <a:solidFill>
              <a:schemeClr val="tx1">
                <a:lumMod val="40000"/>
                <a:lumOff val="60000"/>
              </a:schemeClr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Bildschirmpräsentation (4:3)</PresentationFormat>
  <Paragraphs>36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1_Larissa-Design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Jacqueline</dc:creator>
  <cp:lastModifiedBy>Jacqueline</cp:lastModifiedBy>
  <cp:revision>2</cp:revision>
  <dcterms:created xsi:type="dcterms:W3CDTF">2013-05-11T20:29:48Z</dcterms:created>
  <dcterms:modified xsi:type="dcterms:W3CDTF">2013-05-11T20:33:01Z</dcterms:modified>
</cp:coreProperties>
</file>