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0" r:id="rId4"/>
    <p:sldId id="261" r:id="rId5"/>
    <p:sldId id="265" r:id="rId6"/>
    <p:sldId id="266" r:id="rId7"/>
    <p:sldId id="267" r:id="rId8"/>
    <p:sldId id="262" r:id="rId9"/>
    <p:sldId id="268" r:id="rId10"/>
    <p:sldId id="264" r:id="rId11"/>
    <p:sldId id="269" r:id="rId12"/>
    <p:sldId id="2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9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0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0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8564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6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839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14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48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70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9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74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88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59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53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4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9159CB-C142-4DA0-A67B-FA58B58823CE}" type="datetimeFigureOut">
              <a:rPr lang="de-DE" smtClean="0"/>
              <a:t>21.06.2014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668B-EE08-4C29-A6A1-AEAF605E5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75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iGNTegpLZI#t=137" TargetMode="External"/><Relationship Id="rId2" Type="http://schemas.openxmlformats.org/officeDocument/2006/relationships/hyperlink" Target="http://www.youtube.com/watch?v=UJ7E7uEZN00&amp;feature=k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http://wizardstudiosglobal.com/projection-mapping/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218909"/>
            <a:ext cx="6771836" cy="44694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863187" y="1979773"/>
            <a:ext cx="36355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3200" dirty="0" err="1" smtClean="0"/>
              <a:t>Introduction</a:t>
            </a:r>
            <a:endParaRPr lang="de-DE" sz="3200" dirty="0" smtClean="0"/>
          </a:p>
          <a:p>
            <a:pPr marL="342900" indent="-342900">
              <a:buAutoNum type="arabicPeriod"/>
            </a:pPr>
            <a:r>
              <a:rPr lang="de-DE" sz="3200" dirty="0" err="1" smtClean="0"/>
              <a:t>History</a:t>
            </a:r>
            <a:endParaRPr lang="de-DE" sz="3200" dirty="0" smtClean="0"/>
          </a:p>
          <a:p>
            <a:pPr marL="342900" indent="-342900">
              <a:buAutoNum type="arabicPeriod"/>
            </a:pPr>
            <a:r>
              <a:rPr lang="de-DE" sz="3200" dirty="0" smtClean="0"/>
              <a:t>Setup</a:t>
            </a:r>
          </a:p>
          <a:p>
            <a:pPr marL="342900" indent="-342900">
              <a:buAutoNum type="arabicPeriod"/>
            </a:pPr>
            <a:r>
              <a:rPr lang="de-DE" sz="3200" dirty="0" smtClean="0"/>
              <a:t>VVVV</a:t>
            </a:r>
          </a:p>
          <a:p>
            <a:pPr marL="342900" indent="-342900">
              <a:buAutoNum type="arabicPeriod"/>
            </a:pPr>
            <a:r>
              <a:rPr lang="de-DE" sz="3200" dirty="0" smtClean="0"/>
              <a:t>Video </a:t>
            </a:r>
            <a:r>
              <a:rPr lang="de-DE" sz="3200" dirty="0" err="1" smtClean="0"/>
              <a:t>Example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13899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</a:t>
            </a:r>
            <a:r>
              <a:rPr lang="de-DE" sz="1400" dirty="0" smtClean="0"/>
              <a:t>vvvv.org/documentation/how-to-project-on-3d-geometry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4232" y="1333923"/>
            <a:ext cx="5630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As last step, a texture or video can be mapped on the objects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Further, any kind of combinations with other devices, sensors, music are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possible</a:t>
            </a:r>
            <a:endParaRPr lang="en-US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8" y="3252649"/>
            <a:ext cx="5238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---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4</a:t>
            </a:r>
            <a:r>
              <a:rPr lang="de-DE" sz="3200" dirty="0" smtClean="0"/>
              <a:t>. VVVV</a:t>
            </a:r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4568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---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6268" y="473725"/>
            <a:ext cx="393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5</a:t>
            </a:r>
            <a:r>
              <a:rPr lang="de-DE" sz="3200" dirty="0" smtClean="0"/>
              <a:t>. Video </a:t>
            </a:r>
            <a:r>
              <a:rPr lang="de-DE" sz="3200" dirty="0" err="1" smtClean="0"/>
              <a:t>Example</a:t>
            </a:r>
            <a:endParaRPr lang="de-DE" sz="3200" dirty="0" smtClean="0"/>
          </a:p>
        </p:txBody>
      </p:sp>
      <p:sp>
        <p:nvSpPr>
          <p:cNvPr id="5" name="Rechteck 4"/>
          <p:cNvSpPr/>
          <p:nvPr/>
        </p:nvSpPr>
        <p:spPr>
          <a:xfrm>
            <a:off x="2049137" y="2967335"/>
            <a:ext cx="7094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www.youtube.com/watch?v=UJ7E7uEZN00&amp;feature=kp</a:t>
            </a:r>
            <a:endParaRPr lang="en-US" dirty="0" smtClean="0"/>
          </a:p>
          <a:p>
            <a:endParaRPr lang="en-US" dirty="0"/>
          </a:p>
          <a:p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www.youtube.com/watch?v=4iGNTegpLZI#t=137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7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18" y="3878746"/>
            <a:ext cx="4738266" cy="26652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---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3200" dirty="0" smtClean="0"/>
              <a:t> </a:t>
            </a:r>
            <a:r>
              <a:rPr lang="de-DE" sz="3200" dirty="0" err="1" smtClean="0"/>
              <a:t>Introduction</a:t>
            </a:r>
            <a:endParaRPr lang="de-DE" sz="32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04231" y="1333923"/>
            <a:ext cx="1126622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Projection Mapping is used to create 3D Illusions on, mostly unregularly shaped,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objects differ from small installations to complex industrial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Mostly used for special occasions, festivals, openings, advertisements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Visualization are based on different inputs: mainly sound and movement sensors</a:t>
            </a:r>
          </a:p>
        </p:txBody>
      </p:sp>
    </p:spTree>
    <p:extLst>
      <p:ext uri="{BB962C8B-B14F-4D97-AF65-F5344CB8AC3E}">
        <p14:creationId xmlns:p14="http://schemas.microsoft.com/office/powerpoint/2010/main" val="18706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---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1. </a:t>
            </a:r>
            <a:r>
              <a:rPr lang="de-DE" sz="3200" dirty="0" err="1" smtClean="0"/>
              <a:t>Introduction</a:t>
            </a:r>
            <a:endParaRPr lang="de-DE" sz="32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04231" y="1333923"/>
            <a:ext cx="473206" cy="455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04231" y="1333923"/>
            <a:ext cx="515397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Beamer</a:t>
            </a:r>
            <a:r>
              <a:rPr lang="de-DE" sz="2000" dirty="0" smtClean="0"/>
              <a:t> (at least </a:t>
            </a:r>
            <a:r>
              <a:rPr lang="de-DE" sz="2000" dirty="0" err="1" smtClean="0"/>
              <a:t>one</a:t>
            </a:r>
            <a:r>
              <a:rPr lang="de-DE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Software (</a:t>
            </a:r>
            <a:r>
              <a:rPr lang="de-DE" sz="2000" dirty="0" err="1" smtClean="0"/>
              <a:t>vvvv</a:t>
            </a:r>
            <a:r>
              <a:rPr lang="de-DE" sz="2000" dirty="0" smtClean="0"/>
              <a:t>; </a:t>
            </a:r>
            <a:r>
              <a:rPr lang="de-DE" sz="2000" dirty="0" err="1" smtClean="0"/>
              <a:t>vj</a:t>
            </a:r>
            <a:r>
              <a:rPr lang="de-DE" sz="2000" dirty="0" smtClean="0"/>
              <a:t>-software etc.)</a:t>
            </a:r>
          </a:p>
          <a:p>
            <a:pPr lvl="1"/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Additional </a:t>
            </a:r>
            <a:r>
              <a:rPr lang="en-US" sz="2000" dirty="0" smtClean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Kinect, different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Music Instruments (Midi Controller)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1" y="2765084"/>
            <a:ext cx="5449998" cy="36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11" y="3496019"/>
            <a:ext cx="7162800" cy="304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http://projection-mapping.org/the-history-of-projection-mapping/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de-DE" sz="3200" dirty="0" err="1" smtClean="0"/>
              <a:t>History</a:t>
            </a:r>
            <a:endParaRPr lang="de-DE" sz="32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804231" y="1333923"/>
            <a:ext cx="790152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One of the first projections on non-flat surfaces is from 1969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Disney used the technique for some optical illusions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for the opening of the Haunted Mansion ride in Disneyland</a:t>
            </a:r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Singers were recorded and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the </a:t>
            </a:r>
            <a:r>
              <a:rPr lang="en-US" sz="2000" dirty="0"/>
              <a:t>footage was projected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    on </a:t>
            </a:r>
            <a:r>
              <a:rPr lang="en-US" sz="2000" dirty="0"/>
              <a:t>the busts of their faces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87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http://www.naimark.net/projects/displacements.html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de-DE" sz="3200" dirty="0" err="1" smtClean="0"/>
              <a:t>History</a:t>
            </a:r>
            <a:endParaRPr lang="de-DE" sz="32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804232" y="1333923"/>
            <a:ext cx="563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Another projection example of the 80s is from Michael </a:t>
            </a:r>
            <a:r>
              <a:rPr lang="en-US" sz="2000" dirty="0" err="1" smtClean="0"/>
              <a:t>Naimark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He recorded a room with two performers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room was painted completely white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 projector displayed the recorded content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95" y="-6204"/>
            <a:ext cx="3505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http://projection-mapping.org/the-history-of-projection-mapping/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2</a:t>
            </a:r>
            <a:r>
              <a:rPr lang="de-DE" sz="3200" dirty="0" smtClean="0"/>
              <a:t>. </a:t>
            </a:r>
            <a:r>
              <a:rPr lang="de-DE" sz="3200" dirty="0" err="1" smtClean="0"/>
              <a:t>History</a:t>
            </a:r>
            <a:endParaRPr lang="de-DE" sz="3200" dirty="0" smtClean="0"/>
          </a:p>
        </p:txBody>
      </p:sp>
      <p:pic>
        <p:nvPicPr>
          <p:cNvPr id="3" name="displ200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8224" y="832864"/>
            <a:ext cx="7353420" cy="5515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89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http://vvvv.org/documentation/how-to-project-on-3d-geometry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4232" y="1333923"/>
            <a:ext cx="5630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804232" y="1333923"/>
            <a:ext cx="5630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main difficult in the beginning, is to find the right viewing position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The projection will look undistorted only from the view of the projector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So the projection needs to be adjusted to fit the real world shapes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75" y="1255779"/>
            <a:ext cx="3020836" cy="23042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75" y="3963511"/>
            <a:ext cx="3031210" cy="23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http://vvvv.org/contribution/vvvv.tutorials.mapping.3d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4232" y="1333923"/>
            <a:ext cx="5630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804232" y="1333923"/>
            <a:ext cx="5630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As next step, the environment should be rebuild as a virtual replica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It can be made either in </a:t>
            </a:r>
            <a:r>
              <a:rPr lang="en-US" sz="2000" dirty="0" err="1" smtClean="0"/>
              <a:t>vvvv</a:t>
            </a:r>
            <a:r>
              <a:rPr lang="en-US" sz="2000" dirty="0" smtClean="0"/>
              <a:t> with simple geometries or in other 3D software (</a:t>
            </a:r>
            <a:r>
              <a:rPr lang="en-US" sz="2000" dirty="0" err="1" smtClean="0"/>
              <a:t>e.g</a:t>
            </a:r>
            <a:r>
              <a:rPr lang="en-US" sz="2000" dirty="0" smtClean="0"/>
              <a:t> Blender)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This example was created with </a:t>
            </a:r>
            <a:r>
              <a:rPr lang="en-US" sz="2000" dirty="0" err="1" smtClean="0"/>
              <a:t>ReconstructMe</a:t>
            </a:r>
            <a:r>
              <a:rPr lang="en-US" sz="2000" dirty="0" smtClean="0"/>
              <a:t> (SDK for free available)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8" y="1333923"/>
            <a:ext cx="5509985" cy="36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269" y="198302"/>
            <a:ext cx="5545157" cy="359139"/>
          </a:xfrm>
        </p:spPr>
        <p:txBody>
          <a:bodyPr>
            <a:noAutofit/>
          </a:bodyPr>
          <a:lstStyle/>
          <a:p>
            <a:pPr algn="l"/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3D </a:t>
            </a:r>
            <a:r>
              <a:rPr lang="de-DE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Projection</a:t>
            </a:r>
            <a:r>
              <a:rPr lang="de-DE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Mapping</a:t>
            </a:r>
            <a:endParaRPr lang="de-DE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6269" y="6544019"/>
            <a:ext cx="8262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http://vvvv.org/documentation/how-to-project-on-3d-geometry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6269" y="473725"/>
            <a:ext cx="363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3. Setup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4232" y="1333923"/>
            <a:ext cx="5630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804232" y="1333923"/>
            <a:ext cx="56304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For the best result, the real coordinates must be implemented in the virtual scene with regarding to the projectors position, orientation and lens-characteristics </a:t>
            </a:r>
            <a:endParaRPr lang="en-US" sz="2000" dirty="0"/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33" y="3785535"/>
            <a:ext cx="5238750" cy="22574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69" y="1661301"/>
            <a:ext cx="4916131" cy="44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403</Words>
  <Application>Microsoft Office PowerPoint</Application>
  <PresentationFormat>Breitbild</PresentationFormat>
  <Paragraphs>97</Paragraphs>
  <Slides>12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  <vt:lpstr>3D Projection Mapping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Projection Mapping</dc:title>
  <dc:creator>X</dc:creator>
  <cp:lastModifiedBy>Rudi</cp:lastModifiedBy>
  <cp:revision>76</cp:revision>
  <dcterms:created xsi:type="dcterms:W3CDTF">2014-06-04T19:46:38Z</dcterms:created>
  <dcterms:modified xsi:type="dcterms:W3CDTF">2014-06-22T17:23:21Z</dcterms:modified>
</cp:coreProperties>
</file>