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
  </p:notesMasterIdLst>
  <p:sldIdLst>
    <p:sldId id="258" r:id="rId2"/>
    <p:sldId id="259" r:id="rId3"/>
  </p:sldIdLst>
  <p:sldSz cx="7559675" cy="5346700"/>
  <p:notesSz cx="4565650" cy="67976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6" userDrawn="1">
          <p15:clr>
            <a:srgbClr val="A4A3A4"/>
          </p15:clr>
        </p15:guide>
        <p15:guide id="3" orient="horz" pos="1684" userDrawn="1">
          <p15:clr>
            <a:srgbClr val="A4A3A4"/>
          </p15:clr>
        </p15:guide>
        <p15:guide id="4" orient="horz" pos="3272" userDrawn="1">
          <p15:clr>
            <a:srgbClr val="A4A3A4"/>
          </p15:clr>
        </p15:guide>
        <p15:guide id="5" pos="113" userDrawn="1">
          <p15:clr>
            <a:srgbClr val="A4A3A4"/>
          </p15:clr>
        </p15:guide>
        <p15:guide id="6" pos="4649" userDrawn="1">
          <p15:clr>
            <a:srgbClr val="A4A3A4"/>
          </p15:clr>
        </p15:guide>
        <p15:guide id="7"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2" autoAdjust="0"/>
    <p:restoredTop sz="94641" autoAdjust="0"/>
  </p:normalViewPr>
  <p:slideViewPr>
    <p:cSldViewPr snapToGrid="0">
      <p:cViewPr varScale="1">
        <p:scale>
          <a:sx n="89" d="100"/>
          <a:sy n="89" d="100"/>
        </p:scale>
        <p:origin x="1122" y="90"/>
      </p:cViewPr>
      <p:guideLst>
        <p:guide orient="horz" pos="96"/>
        <p:guide orient="horz" pos="1684"/>
        <p:guide orient="horz" pos="3272"/>
        <p:guide pos="113"/>
        <p:guide pos="4649"/>
        <p:guide pos="2381"/>
      </p:guideLst>
    </p:cSldViewPr>
  </p:slideViewPr>
  <p:notesTextViewPr>
    <p:cViewPr>
      <p:scale>
        <a:sx n="1" d="1"/>
        <a:sy n="1" d="1"/>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978946" cy="340265"/>
          </a:xfrm>
          <a:prstGeom prst="rect">
            <a:avLst/>
          </a:prstGeom>
        </p:spPr>
        <p:txBody>
          <a:bodyPr vert="horz" lIns="62113" tIns="31056" rIns="62113" bIns="31056" rtlCol="0"/>
          <a:lstStyle>
            <a:lvl1pPr algn="l">
              <a:defRPr sz="800"/>
            </a:lvl1pPr>
          </a:lstStyle>
          <a:p>
            <a:endParaRPr lang="de-DE"/>
          </a:p>
        </p:txBody>
      </p:sp>
      <p:sp>
        <p:nvSpPr>
          <p:cNvPr id="3" name="Date Placeholder 2"/>
          <p:cNvSpPr>
            <a:spLocks noGrp="1"/>
          </p:cNvSpPr>
          <p:nvPr>
            <p:ph type="dt" idx="1"/>
          </p:nvPr>
        </p:nvSpPr>
        <p:spPr>
          <a:xfrm>
            <a:off x="2585639" y="0"/>
            <a:ext cx="1978946" cy="340265"/>
          </a:xfrm>
          <a:prstGeom prst="rect">
            <a:avLst/>
          </a:prstGeom>
        </p:spPr>
        <p:txBody>
          <a:bodyPr vert="horz" lIns="62113" tIns="31056" rIns="62113" bIns="31056" rtlCol="0"/>
          <a:lstStyle>
            <a:lvl1pPr algn="r">
              <a:defRPr sz="800"/>
            </a:lvl1pPr>
          </a:lstStyle>
          <a:p>
            <a:fld id="{2BCAF7A6-50D6-46E5-B0F5-6FED98734D3F}" type="datetimeFigureOut">
              <a:rPr lang="de-DE" smtClean="0"/>
              <a:t>02.07.2014</a:t>
            </a:fld>
            <a:endParaRPr lang="de-DE"/>
          </a:p>
        </p:txBody>
      </p:sp>
      <p:sp>
        <p:nvSpPr>
          <p:cNvPr id="4" name="Slide Image Placeholder 3"/>
          <p:cNvSpPr>
            <a:spLocks noGrp="1" noRot="1" noChangeAspect="1"/>
          </p:cNvSpPr>
          <p:nvPr>
            <p:ph type="sldImg" idx="2"/>
          </p:nvPr>
        </p:nvSpPr>
        <p:spPr>
          <a:xfrm>
            <a:off x="663575" y="850900"/>
            <a:ext cx="3238500" cy="2292350"/>
          </a:xfrm>
          <a:prstGeom prst="rect">
            <a:avLst/>
          </a:prstGeom>
          <a:noFill/>
          <a:ln w="12700">
            <a:solidFill>
              <a:prstClr val="black"/>
            </a:solidFill>
          </a:ln>
        </p:spPr>
        <p:txBody>
          <a:bodyPr vert="horz" lIns="62113" tIns="31056" rIns="62113" bIns="31056" rtlCol="0" anchor="ctr"/>
          <a:lstStyle/>
          <a:p>
            <a:endParaRPr lang="de-DE"/>
          </a:p>
        </p:txBody>
      </p:sp>
      <p:sp>
        <p:nvSpPr>
          <p:cNvPr id="5" name="Notes Placeholder 4"/>
          <p:cNvSpPr>
            <a:spLocks noGrp="1"/>
          </p:cNvSpPr>
          <p:nvPr>
            <p:ph type="body" sz="quarter" idx="3"/>
          </p:nvPr>
        </p:nvSpPr>
        <p:spPr>
          <a:xfrm>
            <a:off x="456354" y="3271104"/>
            <a:ext cx="3652946" cy="2676455"/>
          </a:xfrm>
          <a:prstGeom prst="rect">
            <a:avLst/>
          </a:prstGeom>
        </p:spPr>
        <p:txBody>
          <a:bodyPr vert="horz" lIns="62113" tIns="31056" rIns="62113" bIns="3105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6457410"/>
            <a:ext cx="1978946" cy="340265"/>
          </a:xfrm>
          <a:prstGeom prst="rect">
            <a:avLst/>
          </a:prstGeom>
        </p:spPr>
        <p:txBody>
          <a:bodyPr vert="horz" lIns="62113" tIns="31056" rIns="62113" bIns="31056" rtlCol="0" anchor="b"/>
          <a:lstStyle>
            <a:lvl1pPr algn="l">
              <a:defRPr sz="800"/>
            </a:lvl1pPr>
          </a:lstStyle>
          <a:p>
            <a:endParaRPr lang="de-DE"/>
          </a:p>
        </p:txBody>
      </p:sp>
      <p:sp>
        <p:nvSpPr>
          <p:cNvPr id="7" name="Slide Number Placeholder 6"/>
          <p:cNvSpPr>
            <a:spLocks noGrp="1"/>
          </p:cNvSpPr>
          <p:nvPr>
            <p:ph type="sldNum" sz="quarter" idx="5"/>
          </p:nvPr>
        </p:nvSpPr>
        <p:spPr>
          <a:xfrm>
            <a:off x="2585639" y="6457410"/>
            <a:ext cx="1978946" cy="340265"/>
          </a:xfrm>
          <a:prstGeom prst="rect">
            <a:avLst/>
          </a:prstGeom>
        </p:spPr>
        <p:txBody>
          <a:bodyPr vert="horz" lIns="62113" tIns="31056" rIns="62113" bIns="31056" rtlCol="0" anchor="b"/>
          <a:lstStyle>
            <a:lvl1pPr algn="r">
              <a:defRPr sz="800"/>
            </a:lvl1pPr>
          </a:lstStyle>
          <a:p>
            <a:fld id="{5A63152D-FDD9-4B5A-94AE-19E0F8B0BF21}" type="slidenum">
              <a:rPr lang="de-DE" smtClean="0"/>
              <a:t>‹Nr.›</a:t>
            </a:fld>
            <a:endParaRPr lang="de-DE"/>
          </a:p>
        </p:txBody>
      </p:sp>
    </p:spTree>
    <p:extLst>
      <p:ext uri="{BB962C8B-B14F-4D97-AF65-F5344CB8AC3E}">
        <p14:creationId xmlns:p14="http://schemas.microsoft.com/office/powerpoint/2010/main" val="1250287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63575" y="850900"/>
            <a:ext cx="3238500" cy="2292350"/>
          </a:xfrm>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10"/>
          </p:nvPr>
        </p:nvSpPr>
        <p:spPr/>
        <p:txBody>
          <a:bodyPr/>
          <a:lstStyle/>
          <a:p>
            <a:fld id="{5A63152D-FDD9-4B5A-94AE-19E0F8B0BF21}" type="slidenum">
              <a:rPr lang="de-DE" smtClean="0"/>
              <a:t>1</a:t>
            </a:fld>
            <a:endParaRPr lang="de-DE"/>
          </a:p>
        </p:txBody>
      </p:sp>
    </p:spTree>
    <p:extLst>
      <p:ext uri="{BB962C8B-B14F-4D97-AF65-F5344CB8AC3E}">
        <p14:creationId xmlns:p14="http://schemas.microsoft.com/office/powerpoint/2010/main" val="315902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875027"/>
            <a:ext cx="6425724" cy="1861444"/>
          </a:xfrm>
        </p:spPr>
        <p:txBody>
          <a:bodyPr anchor="b"/>
          <a:lstStyle>
            <a:lvl1pPr algn="ctr">
              <a:defRPr sz="4678"/>
            </a:lvl1pPr>
          </a:lstStyle>
          <a:p>
            <a:r>
              <a:rPr lang="en-US" smtClean="0"/>
              <a:t>Click to edit Master title style</a:t>
            </a:r>
            <a:endParaRPr lang="en-US" dirty="0"/>
          </a:p>
        </p:txBody>
      </p:sp>
      <p:sp>
        <p:nvSpPr>
          <p:cNvPr id="3" name="Subtitle 2"/>
          <p:cNvSpPr>
            <a:spLocks noGrp="1"/>
          </p:cNvSpPr>
          <p:nvPr>
            <p:ph type="subTitle" idx="1"/>
          </p:nvPr>
        </p:nvSpPr>
        <p:spPr>
          <a:xfrm>
            <a:off x="944960" y="2808256"/>
            <a:ext cx="5669756" cy="1290881"/>
          </a:xfrm>
        </p:spPr>
        <p:txBody>
          <a:bodyPr/>
          <a:lstStyle>
            <a:lvl1pPr marL="0" indent="0" algn="ctr">
              <a:buNone/>
              <a:defRPr sz="1871"/>
            </a:lvl1pPr>
            <a:lvl2pPr marL="356433" indent="0" algn="ctr">
              <a:buNone/>
              <a:defRPr sz="1559"/>
            </a:lvl2pPr>
            <a:lvl3pPr marL="712866" indent="0" algn="ctr">
              <a:buNone/>
              <a:defRPr sz="1403"/>
            </a:lvl3pPr>
            <a:lvl4pPr marL="1069299" indent="0" algn="ctr">
              <a:buNone/>
              <a:defRPr sz="1247"/>
            </a:lvl4pPr>
            <a:lvl5pPr marL="1425732" indent="0" algn="ctr">
              <a:buNone/>
              <a:defRPr sz="1247"/>
            </a:lvl5pPr>
            <a:lvl6pPr marL="1782166" indent="0" algn="ctr">
              <a:buNone/>
              <a:defRPr sz="1247"/>
            </a:lvl6pPr>
            <a:lvl7pPr marL="2138599" indent="0" algn="ctr">
              <a:buNone/>
              <a:defRPr sz="1247"/>
            </a:lvl7pPr>
            <a:lvl8pPr marL="2495032" indent="0" algn="ctr">
              <a:buNone/>
              <a:defRPr sz="1247"/>
            </a:lvl8pPr>
            <a:lvl9pPr marL="2851465" indent="0" algn="ctr">
              <a:buNone/>
              <a:defRPr sz="1247"/>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37853297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920247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284662"/>
            <a:ext cx="1630055" cy="45310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9728" y="284662"/>
            <a:ext cx="4795669" cy="453108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748548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1631860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15791" y="1332964"/>
            <a:ext cx="6520220" cy="2224078"/>
          </a:xfrm>
        </p:spPr>
        <p:txBody>
          <a:bodyPr anchor="b"/>
          <a:lstStyle>
            <a:lvl1pPr>
              <a:defRPr sz="4678"/>
            </a:lvl1pPr>
          </a:lstStyle>
          <a:p>
            <a:r>
              <a:rPr lang="en-US" smtClean="0"/>
              <a:t>Click to edit Master title style</a:t>
            </a:r>
            <a:endParaRPr lang="en-US" dirty="0"/>
          </a:p>
        </p:txBody>
      </p:sp>
      <p:sp>
        <p:nvSpPr>
          <p:cNvPr id="3" name="Text Placeholder 2"/>
          <p:cNvSpPr>
            <a:spLocks noGrp="1"/>
          </p:cNvSpPr>
          <p:nvPr>
            <p:ph type="body" idx="1"/>
          </p:nvPr>
        </p:nvSpPr>
        <p:spPr>
          <a:xfrm>
            <a:off x="515791" y="3578083"/>
            <a:ext cx="6520220" cy="1169590"/>
          </a:xfrm>
        </p:spPr>
        <p:txBody>
          <a:bodyPr/>
          <a:lstStyle>
            <a:lvl1pPr marL="0" indent="0">
              <a:buNone/>
              <a:defRPr sz="1871">
                <a:solidFill>
                  <a:schemeClr val="tx1"/>
                </a:solidFill>
              </a:defRPr>
            </a:lvl1pPr>
            <a:lvl2pPr marL="356433" indent="0">
              <a:buNone/>
              <a:defRPr sz="1559">
                <a:solidFill>
                  <a:schemeClr val="tx1">
                    <a:tint val="75000"/>
                  </a:schemeClr>
                </a:solidFill>
              </a:defRPr>
            </a:lvl2pPr>
            <a:lvl3pPr marL="712866" indent="0">
              <a:buNone/>
              <a:defRPr sz="1403">
                <a:solidFill>
                  <a:schemeClr val="tx1">
                    <a:tint val="75000"/>
                  </a:schemeClr>
                </a:solidFill>
              </a:defRPr>
            </a:lvl3pPr>
            <a:lvl4pPr marL="1069299" indent="0">
              <a:buNone/>
              <a:defRPr sz="1247">
                <a:solidFill>
                  <a:schemeClr val="tx1">
                    <a:tint val="75000"/>
                  </a:schemeClr>
                </a:solidFill>
              </a:defRPr>
            </a:lvl4pPr>
            <a:lvl5pPr marL="1425732" indent="0">
              <a:buNone/>
              <a:defRPr sz="1247">
                <a:solidFill>
                  <a:schemeClr val="tx1">
                    <a:tint val="75000"/>
                  </a:schemeClr>
                </a:solidFill>
              </a:defRPr>
            </a:lvl5pPr>
            <a:lvl6pPr marL="1782166" indent="0">
              <a:buNone/>
              <a:defRPr sz="1247">
                <a:solidFill>
                  <a:schemeClr val="tx1">
                    <a:tint val="75000"/>
                  </a:schemeClr>
                </a:solidFill>
              </a:defRPr>
            </a:lvl6pPr>
            <a:lvl7pPr marL="2138599" indent="0">
              <a:buNone/>
              <a:defRPr sz="1247">
                <a:solidFill>
                  <a:schemeClr val="tx1">
                    <a:tint val="75000"/>
                  </a:schemeClr>
                </a:solidFill>
              </a:defRPr>
            </a:lvl7pPr>
            <a:lvl8pPr marL="2495032" indent="0">
              <a:buNone/>
              <a:defRPr sz="1247">
                <a:solidFill>
                  <a:schemeClr val="tx1">
                    <a:tint val="75000"/>
                  </a:schemeClr>
                </a:solidFill>
              </a:defRPr>
            </a:lvl8pPr>
            <a:lvl9pPr marL="2851465" indent="0">
              <a:buNone/>
              <a:defRPr sz="1247">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5D3BA8-FD86-4C66-8CE1-747BA62F347A}" type="datetimeFigureOut">
              <a:rPr lang="de-DE" smtClean="0"/>
              <a:t>02.07.2014</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350617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19728"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27085" y="1423311"/>
            <a:ext cx="3212862" cy="33924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45D3BA8-FD86-4C66-8CE1-747BA62F347A}" type="datetimeFigureOut">
              <a:rPr lang="de-DE" smtClean="0"/>
              <a:t>02.07.2014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34157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284664"/>
            <a:ext cx="6520220" cy="103344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20713" y="1310685"/>
            <a:ext cx="3198096"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4" name="Content Placeholder 3"/>
          <p:cNvSpPr>
            <a:spLocks noGrp="1"/>
          </p:cNvSpPr>
          <p:nvPr>
            <p:ph sz="half" idx="2"/>
          </p:nvPr>
        </p:nvSpPr>
        <p:spPr>
          <a:xfrm>
            <a:off x="520713" y="1953031"/>
            <a:ext cx="3198096"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27086" y="1310685"/>
            <a:ext cx="3213847" cy="642346"/>
          </a:xfrm>
        </p:spPr>
        <p:txBody>
          <a:bodyPr anchor="b"/>
          <a:lstStyle>
            <a:lvl1pPr marL="0" indent="0">
              <a:buNone/>
              <a:defRPr sz="1871" b="1"/>
            </a:lvl1pPr>
            <a:lvl2pPr marL="356433" indent="0">
              <a:buNone/>
              <a:defRPr sz="1559" b="1"/>
            </a:lvl2pPr>
            <a:lvl3pPr marL="712866" indent="0">
              <a:buNone/>
              <a:defRPr sz="1403" b="1"/>
            </a:lvl3pPr>
            <a:lvl4pPr marL="1069299" indent="0">
              <a:buNone/>
              <a:defRPr sz="1247" b="1"/>
            </a:lvl4pPr>
            <a:lvl5pPr marL="1425732" indent="0">
              <a:buNone/>
              <a:defRPr sz="1247" b="1"/>
            </a:lvl5pPr>
            <a:lvl6pPr marL="1782166" indent="0">
              <a:buNone/>
              <a:defRPr sz="1247" b="1"/>
            </a:lvl6pPr>
            <a:lvl7pPr marL="2138599" indent="0">
              <a:buNone/>
              <a:defRPr sz="1247" b="1"/>
            </a:lvl7pPr>
            <a:lvl8pPr marL="2495032" indent="0">
              <a:buNone/>
              <a:defRPr sz="1247" b="1"/>
            </a:lvl8pPr>
            <a:lvl9pPr marL="2851465" indent="0">
              <a:buNone/>
              <a:defRPr sz="1247" b="1"/>
            </a:lvl9pPr>
          </a:lstStyle>
          <a:p>
            <a:pPr lvl="0"/>
            <a:r>
              <a:rPr lang="en-US" smtClean="0"/>
              <a:t>Click to edit Master text styles</a:t>
            </a:r>
          </a:p>
        </p:txBody>
      </p:sp>
      <p:sp>
        <p:nvSpPr>
          <p:cNvPr id="6" name="Content Placeholder 5"/>
          <p:cNvSpPr>
            <a:spLocks noGrp="1"/>
          </p:cNvSpPr>
          <p:nvPr>
            <p:ph sz="quarter" idx="4"/>
          </p:nvPr>
        </p:nvSpPr>
        <p:spPr>
          <a:xfrm>
            <a:off x="3827086" y="1953031"/>
            <a:ext cx="3213847" cy="28726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45D3BA8-FD86-4C66-8CE1-747BA62F347A}" type="datetimeFigureOut">
              <a:rPr lang="de-DE" smtClean="0"/>
              <a:t>02.07.2014</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3498893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45D3BA8-FD86-4C66-8CE1-747BA62F347A}" type="datetimeFigureOut">
              <a:rPr lang="de-DE" smtClean="0"/>
              <a:t>02.07.2014</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587165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5D3BA8-FD86-4C66-8CE1-747BA62F347A}" type="datetimeFigureOut">
              <a:rPr lang="de-DE" smtClean="0"/>
              <a:t>02.07.2014</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4260614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Content Placeholder 2"/>
          <p:cNvSpPr>
            <a:spLocks noGrp="1"/>
          </p:cNvSpPr>
          <p:nvPr>
            <p:ph idx="1"/>
          </p:nvPr>
        </p:nvSpPr>
        <p:spPr>
          <a:xfrm>
            <a:off x="3213847" y="769827"/>
            <a:ext cx="3827085" cy="3799622"/>
          </a:xfrm>
        </p:spPr>
        <p:txBody>
          <a:bodyPr/>
          <a:lstStyle>
            <a:lvl1pPr>
              <a:defRPr sz="2495"/>
            </a:lvl1pPr>
            <a:lvl2pPr>
              <a:defRPr sz="2183"/>
            </a:lvl2pPr>
            <a:lvl3pPr>
              <a:defRPr sz="1871"/>
            </a:lvl3pPr>
            <a:lvl4pPr>
              <a:defRPr sz="1559"/>
            </a:lvl4pPr>
            <a:lvl5pPr>
              <a:defRPr sz="1559"/>
            </a:lvl5pPr>
            <a:lvl6pPr>
              <a:defRPr sz="1559"/>
            </a:lvl6pPr>
            <a:lvl7pPr>
              <a:defRPr sz="1559"/>
            </a:lvl7pPr>
            <a:lvl8pPr>
              <a:defRPr sz="1559"/>
            </a:lvl8pPr>
            <a:lvl9pPr>
              <a:defRPr sz="1559"/>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t>02.07.2014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4220913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20712" y="356447"/>
            <a:ext cx="2438192" cy="1247563"/>
          </a:xfrm>
        </p:spPr>
        <p:txBody>
          <a:bodyPr anchor="b"/>
          <a:lstStyle>
            <a:lvl1pPr>
              <a:defRPr sz="2495"/>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213847" y="769827"/>
            <a:ext cx="3827085" cy="3799622"/>
          </a:xfrm>
        </p:spPr>
        <p:txBody>
          <a:bodyPr anchor="t"/>
          <a:lstStyle>
            <a:lvl1pPr marL="0" indent="0">
              <a:buNone/>
              <a:defRPr sz="2495"/>
            </a:lvl1pPr>
            <a:lvl2pPr marL="356433" indent="0">
              <a:buNone/>
              <a:defRPr sz="2183"/>
            </a:lvl2pPr>
            <a:lvl3pPr marL="712866" indent="0">
              <a:buNone/>
              <a:defRPr sz="1871"/>
            </a:lvl3pPr>
            <a:lvl4pPr marL="1069299" indent="0">
              <a:buNone/>
              <a:defRPr sz="1559"/>
            </a:lvl4pPr>
            <a:lvl5pPr marL="1425732" indent="0">
              <a:buNone/>
              <a:defRPr sz="1559"/>
            </a:lvl5pPr>
            <a:lvl6pPr marL="1782166" indent="0">
              <a:buNone/>
              <a:defRPr sz="1559"/>
            </a:lvl6pPr>
            <a:lvl7pPr marL="2138599" indent="0">
              <a:buNone/>
              <a:defRPr sz="1559"/>
            </a:lvl7pPr>
            <a:lvl8pPr marL="2495032" indent="0">
              <a:buNone/>
              <a:defRPr sz="1559"/>
            </a:lvl8pPr>
            <a:lvl9pPr marL="2851465" indent="0">
              <a:buNone/>
              <a:defRPr sz="1559"/>
            </a:lvl9pPr>
          </a:lstStyle>
          <a:p>
            <a:r>
              <a:rPr lang="en-US" smtClean="0"/>
              <a:t>Click icon to add picture</a:t>
            </a:r>
            <a:endParaRPr lang="en-US" dirty="0"/>
          </a:p>
        </p:txBody>
      </p:sp>
      <p:sp>
        <p:nvSpPr>
          <p:cNvPr id="4" name="Text Placeholder 3"/>
          <p:cNvSpPr>
            <a:spLocks noGrp="1"/>
          </p:cNvSpPr>
          <p:nvPr>
            <p:ph type="body" sz="half" idx="2"/>
          </p:nvPr>
        </p:nvSpPr>
        <p:spPr>
          <a:xfrm>
            <a:off x="520712" y="1604010"/>
            <a:ext cx="2438192" cy="2971627"/>
          </a:xfrm>
        </p:spPr>
        <p:txBody>
          <a:bodyPr/>
          <a:lstStyle>
            <a:lvl1pPr marL="0" indent="0">
              <a:buNone/>
              <a:defRPr sz="1247"/>
            </a:lvl1pPr>
            <a:lvl2pPr marL="356433" indent="0">
              <a:buNone/>
              <a:defRPr sz="1091"/>
            </a:lvl2pPr>
            <a:lvl3pPr marL="712866" indent="0">
              <a:buNone/>
              <a:defRPr sz="936"/>
            </a:lvl3pPr>
            <a:lvl4pPr marL="1069299" indent="0">
              <a:buNone/>
              <a:defRPr sz="780"/>
            </a:lvl4pPr>
            <a:lvl5pPr marL="1425732" indent="0">
              <a:buNone/>
              <a:defRPr sz="780"/>
            </a:lvl5pPr>
            <a:lvl6pPr marL="1782166" indent="0">
              <a:buNone/>
              <a:defRPr sz="780"/>
            </a:lvl6pPr>
            <a:lvl7pPr marL="2138599" indent="0">
              <a:buNone/>
              <a:defRPr sz="780"/>
            </a:lvl7pPr>
            <a:lvl8pPr marL="2495032" indent="0">
              <a:buNone/>
              <a:defRPr sz="780"/>
            </a:lvl8pPr>
            <a:lvl9pPr marL="2851465" indent="0">
              <a:buNone/>
              <a:defRPr sz="78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5D3BA8-FD86-4C66-8CE1-747BA62F347A}" type="datetimeFigureOut">
              <a:rPr lang="de-DE" smtClean="0"/>
              <a:t>02.07.2014</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68305B5A-E984-4B53-8B2B-A37CCA58E1A9}" type="slidenum">
              <a:rPr lang="de-DE" smtClean="0"/>
              <a:t>‹Nr.›</a:t>
            </a:fld>
            <a:endParaRPr lang="de-DE"/>
          </a:p>
        </p:txBody>
      </p:sp>
    </p:spTree>
    <p:extLst>
      <p:ext uri="{BB962C8B-B14F-4D97-AF65-F5344CB8AC3E}">
        <p14:creationId xmlns:p14="http://schemas.microsoft.com/office/powerpoint/2010/main" val="22716377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284664"/>
            <a:ext cx="6520220" cy="103344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19728" y="1423311"/>
            <a:ext cx="6520220" cy="339243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19728" y="4955600"/>
            <a:ext cx="1700927" cy="284662"/>
          </a:xfrm>
          <a:prstGeom prst="rect">
            <a:avLst/>
          </a:prstGeom>
        </p:spPr>
        <p:txBody>
          <a:bodyPr vert="horz" lIns="91440" tIns="45720" rIns="91440" bIns="45720" rtlCol="0" anchor="ctr"/>
          <a:lstStyle>
            <a:lvl1pPr algn="l">
              <a:defRPr sz="936">
                <a:solidFill>
                  <a:schemeClr val="tx1">
                    <a:tint val="75000"/>
                  </a:schemeClr>
                </a:solidFill>
              </a:defRPr>
            </a:lvl1pPr>
          </a:lstStyle>
          <a:p>
            <a:fld id="{245D3BA8-FD86-4C66-8CE1-747BA62F347A}" type="datetimeFigureOut">
              <a:rPr lang="de-DE" smtClean="0"/>
              <a:t>02.07.2014</a:t>
            </a:fld>
            <a:endParaRPr lang="de-DE"/>
          </a:p>
        </p:txBody>
      </p:sp>
      <p:sp>
        <p:nvSpPr>
          <p:cNvPr id="5" name="Footer Placeholder 4"/>
          <p:cNvSpPr>
            <a:spLocks noGrp="1"/>
          </p:cNvSpPr>
          <p:nvPr>
            <p:ph type="ftr" sz="quarter" idx="3"/>
          </p:nvPr>
        </p:nvSpPr>
        <p:spPr>
          <a:xfrm>
            <a:off x="2504143" y="4955600"/>
            <a:ext cx="2551390" cy="284662"/>
          </a:xfrm>
          <a:prstGeom prst="rect">
            <a:avLst/>
          </a:prstGeom>
        </p:spPr>
        <p:txBody>
          <a:bodyPr vert="horz" lIns="91440" tIns="45720" rIns="91440" bIns="45720" rtlCol="0" anchor="ctr"/>
          <a:lstStyle>
            <a:lvl1pPr algn="ctr">
              <a:defRPr sz="936">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5339020" y="4955600"/>
            <a:ext cx="1700927" cy="284662"/>
          </a:xfrm>
          <a:prstGeom prst="rect">
            <a:avLst/>
          </a:prstGeom>
        </p:spPr>
        <p:txBody>
          <a:bodyPr vert="horz" lIns="91440" tIns="45720" rIns="91440" bIns="45720" rtlCol="0" anchor="ctr"/>
          <a:lstStyle>
            <a:lvl1pPr algn="r">
              <a:defRPr sz="936">
                <a:solidFill>
                  <a:schemeClr val="tx1">
                    <a:tint val="75000"/>
                  </a:schemeClr>
                </a:solidFill>
              </a:defRPr>
            </a:lvl1pPr>
          </a:lstStyle>
          <a:p>
            <a:fld id="{68305B5A-E984-4B53-8B2B-A37CCA58E1A9}" type="slidenum">
              <a:rPr lang="de-DE" smtClean="0"/>
              <a:t>‹Nr.›</a:t>
            </a:fld>
            <a:endParaRPr lang="de-DE"/>
          </a:p>
        </p:txBody>
      </p:sp>
    </p:spTree>
    <p:extLst>
      <p:ext uri="{BB962C8B-B14F-4D97-AF65-F5344CB8AC3E}">
        <p14:creationId xmlns:p14="http://schemas.microsoft.com/office/powerpoint/2010/main" val="371724853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712866" rtl="0" eaLnBrk="1" latinLnBrk="0" hangingPunct="1">
        <a:lnSpc>
          <a:spcPct val="90000"/>
        </a:lnSpc>
        <a:spcBef>
          <a:spcPct val="0"/>
        </a:spcBef>
        <a:buNone/>
        <a:defRPr sz="3430" kern="1200">
          <a:solidFill>
            <a:schemeClr val="tx1"/>
          </a:solidFill>
          <a:latin typeface="+mj-lt"/>
          <a:ea typeface="+mj-ea"/>
          <a:cs typeface="+mj-cs"/>
        </a:defRPr>
      </a:lvl1pPr>
    </p:titleStyle>
    <p:bodyStyle>
      <a:lvl1pPr marL="178217" indent="-178217" algn="l" defTabSz="712866" rtl="0" eaLnBrk="1" latinLnBrk="0" hangingPunct="1">
        <a:lnSpc>
          <a:spcPct val="90000"/>
        </a:lnSpc>
        <a:spcBef>
          <a:spcPts val="780"/>
        </a:spcBef>
        <a:buFont typeface="Arial" panose="020B0604020202020204" pitchFamily="34" charset="0"/>
        <a:buChar char="•"/>
        <a:defRPr sz="2183" kern="1200">
          <a:solidFill>
            <a:schemeClr val="tx1"/>
          </a:solidFill>
          <a:latin typeface="+mn-lt"/>
          <a:ea typeface="+mn-ea"/>
          <a:cs typeface="+mn-cs"/>
        </a:defRPr>
      </a:lvl1pPr>
      <a:lvl2pPr marL="534650" indent="-178217" algn="l" defTabSz="712866" rtl="0" eaLnBrk="1" latinLnBrk="0" hangingPunct="1">
        <a:lnSpc>
          <a:spcPct val="90000"/>
        </a:lnSpc>
        <a:spcBef>
          <a:spcPts val="390"/>
        </a:spcBef>
        <a:buFont typeface="Arial" panose="020B0604020202020204" pitchFamily="34" charset="0"/>
        <a:buChar char="•"/>
        <a:defRPr sz="1871" kern="1200">
          <a:solidFill>
            <a:schemeClr val="tx1"/>
          </a:solidFill>
          <a:latin typeface="+mn-lt"/>
          <a:ea typeface="+mn-ea"/>
          <a:cs typeface="+mn-cs"/>
        </a:defRPr>
      </a:lvl2pPr>
      <a:lvl3pPr marL="891083" indent="-178217" algn="l" defTabSz="712866" rtl="0" eaLnBrk="1" latinLnBrk="0" hangingPunct="1">
        <a:lnSpc>
          <a:spcPct val="90000"/>
        </a:lnSpc>
        <a:spcBef>
          <a:spcPts val="390"/>
        </a:spcBef>
        <a:buFont typeface="Arial" panose="020B0604020202020204" pitchFamily="34" charset="0"/>
        <a:buChar char="•"/>
        <a:defRPr sz="1559" kern="1200">
          <a:solidFill>
            <a:schemeClr val="tx1"/>
          </a:solidFill>
          <a:latin typeface="+mn-lt"/>
          <a:ea typeface="+mn-ea"/>
          <a:cs typeface="+mn-cs"/>
        </a:defRPr>
      </a:lvl3pPr>
      <a:lvl4pPr marL="1247516"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4pPr>
      <a:lvl5pPr marL="1603949"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5pPr>
      <a:lvl6pPr marL="19603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6pPr>
      <a:lvl7pPr marL="2316815"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7pPr>
      <a:lvl8pPr marL="2673248"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8pPr>
      <a:lvl9pPr marL="3029682" indent="-178217" algn="l" defTabSz="712866" rtl="0" eaLnBrk="1" latinLnBrk="0" hangingPunct="1">
        <a:lnSpc>
          <a:spcPct val="90000"/>
        </a:lnSpc>
        <a:spcBef>
          <a:spcPts val="390"/>
        </a:spcBef>
        <a:buFont typeface="Arial" panose="020B0604020202020204" pitchFamily="34" charset="0"/>
        <a:buChar char="•"/>
        <a:defRPr sz="1403" kern="1200">
          <a:solidFill>
            <a:schemeClr val="tx1"/>
          </a:solidFill>
          <a:latin typeface="+mn-lt"/>
          <a:ea typeface="+mn-ea"/>
          <a:cs typeface="+mn-cs"/>
        </a:defRPr>
      </a:lvl9pPr>
    </p:bodyStyle>
    <p:otherStyle>
      <a:defPPr>
        <a:defRPr lang="en-US"/>
      </a:defPPr>
      <a:lvl1pPr marL="0" algn="l" defTabSz="712866" rtl="0" eaLnBrk="1" latinLnBrk="0" hangingPunct="1">
        <a:defRPr sz="1403" kern="1200">
          <a:solidFill>
            <a:schemeClr val="tx1"/>
          </a:solidFill>
          <a:latin typeface="+mn-lt"/>
          <a:ea typeface="+mn-ea"/>
          <a:cs typeface="+mn-cs"/>
        </a:defRPr>
      </a:lvl1pPr>
      <a:lvl2pPr marL="356433" algn="l" defTabSz="712866" rtl="0" eaLnBrk="1" latinLnBrk="0" hangingPunct="1">
        <a:defRPr sz="1403" kern="1200">
          <a:solidFill>
            <a:schemeClr val="tx1"/>
          </a:solidFill>
          <a:latin typeface="+mn-lt"/>
          <a:ea typeface="+mn-ea"/>
          <a:cs typeface="+mn-cs"/>
        </a:defRPr>
      </a:lvl2pPr>
      <a:lvl3pPr marL="712866" algn="l" defTabSz="712866" rtl="0" eaLnBrk="1" latinLnBrk="0" hangingPunct="1">
        <a:defRPr sz="1403" kern="1200">
          <a:solidFill>
            <a:schemeClr val="tx1"/>
          </a:solidFill>
          <a:latin typeface="+mn-lt"/>
          <a:ea typeface="+mn-ea"/>
          <a:cs typeface="+mn-cs"/>
        </a:defRPr>
      </a:lvl3pPr>
      <a:lvl4pPr marL="1069299" algn="l" defTabSz="712866" rtl="0" eaLnBrk="1" latinLnBrk="0" hangingPunct="1">
        <a:defRPr sz="1403" kern="1200">
          <a:solidFill>
            <a:schemeClr val="tx1"/>
          </a:solidFill>
          <a:latin typeface="+mn-lt"/>
          <a:ea typeface="+mn-ea"/>
          <a:cs typeface="+mn-cs"/>
        </a:defRPr>
      </a:lvl4pPr>
      <a:lvl5pPr marL="1425732" algn="l" defTabSz="712866" rtl="0" eaLnBrk="1" latinLnBrk="0" hangingPunct="1">
        <a:defRPr sz="1403" kern="1200">
          <a:solidFill>
            <a:schemeClr val="tx1"/>
          </a:solidFill>
          <a:latin typeface="+mn-lt"/>
          <a:ea typeface="+mn-ea"/>
          <a:cs typeface="+mn-cs"/>
        </a:defRPr>
      </a:lvl5pPr>
      <a:lvl6pPr marL="1782166" algn="l" defTabSz="712866" rtl="0" eaLnBrk="1" latinLnBrk="0" hangingPunct="1">
        <a:defRPr sz="1403" kern="1200">
          <a:solidFill>
            <a:schemeClr val="tx1"/>
          </a:solidFill>
          <a:latin typeface="+mn-lt"/>
          <a:ea typeface="+mn-ea"/>
          <a:cs typeface="+mn-cs"/>
        </a:defRPr>
      </a:lvl6pPr>
      <a:lvl7pPr marL="2138599" algn="l" defTabSz="712866" rtl="0" eaLnBrk="1" latinLnBrk="0" hangingPunct="1">
        <a:defRPr sz="1403" kern="1200">
          <a:solidFill>
            <a:schemeClr val="tx1"/>
          </a:solidFill>
          <a:latin typeface="+mn-lt"/>
          <a:ea typeface="+mn-ea"/>
          <a:cs typeface="+mn-cs"/>
        </a:defRPr>
      </a:lvl7pPr>
      <a:lvl8pPr marL="2495032" algn="l" defTabSz="712866" rtl="0" eaLnBrk="1" latinLnBrk="0" hangingPunct="1">
        <a:defRPr sz="1403" kern="1200">
          <a:solidFill>
            <a:schemeClr val="tx1"/>
          </a:solidFill>
          <a:latin typeface="+mn-lt"/>
          <a:ea typeface="+mn-ea"/>
          <a:cs typeface="+mn-cs"/>
        </a:defRPr>
      </a:lvl8pPr>
      <a:lvl9pPr marL="2851465" algn="l" defTabSz="712866" rtl="0" eaLnBrk="1" latinLnBrk="0" hangingPunct="1">
        <a:defRPr sz="140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hyperlink" Target="http://www.youtube.com/watch?v=p2qlHoxPioM/" TargetMode="External"/><Relationship Id="rId1" Type="http://schemas.openxmlformats.org/officeDocument/2006/relationships/slideLayout" Target="../slideLayouts/slideLayout1.xml"/><Relationship Id="rId4" Type="http://schemas.openxmlformats.org/officeDocument/2006/relationships/image" Target="../media/image3.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uppieren 8"/>
          <p:cNvGrpSpPr/>
          <p:nvPr/>
        </p:nvGrpSpPr>
        <p:grpSpPr>
          <a:xfrm>
            <a:off x="191322" y="152400"/>
            <a:ext cx="7188966" cy="5041900"/>
            <a:chOff x="494851" y="279699"/>
            <a:chExt cx="6480000" cy="4341516"/>
          </a:xfrm>
        </p:grpSpPr>
        <p:sp>
          <p:nvSpPr>
            <p:cNvPr id="10" name="Rechteck 9"/>
            <p:cNvSpPr/>
            <p:nvPr/>
          </p:nvSpPr>
          <p:spPr>
            <a:xfrm>
              <a:off x="5378823" y="599171"/>
              <a:ext cx="1596028" cy="402204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sp>
          <p:nvSpPr>
            <p:cNvPr id="7" name="Textfeld 6"/>
            <p:cNvSpPr txBox="1"/>
            <p:nvPr/>
          </p:nvSpPr>
          <p:spPr>
            <a:xfrm>
              <a:off x="494851" y="279699"/>
              <a:ext cx="6480000" cy="323217"/>
            </a:xfrm>
            <a:prstGeom prst="rect">
              <a:avLst/>
            </a:prstGeom>
            <a:solidFill>
              <a:schemeClr val="tx1">
                <a:lumMod val="50000"/>
                <a:lumOff val="50000"/>
              </a:schemeClr>
            </a:solidFill>
          </p:spPr>
          <p:txBody>
            <a:bodyPr wrap="square" rtlCol="0">
              <a:spAutoFit/>
            </a:bodyPr>
            <a:lstStyle/>
            <a:p>
              <a:r>
                <a:rPr lang="de-DE" sz="1839" b="1" dirty="0" smtClean="0">
                  <a:solidFill>
                    <a:schemeClr val="bg1"/>
                  </a:solidFill>
                </a:rPr>
                <a:t>Natal  Xbox 360 </a:t>
              </a:r>
              <a:r>
                <a:rPr lang="de-DE" sz="1839" b="1" dirty="0" err="1" smtClean="0">
                  <a:solidFill>
                    <a:schemeClr val="bg1"/>
                  </a:solidFill>
                </a:rPr>
                <a:t>Announcement</a:t>
              </a:r>
              <a:endParaRPr lang="de-DE" sz="1839" b="1" dirty="0">
                <a:solidFill>
                  <a:schemeClr val="bg1"/>
                </a:solidFill>
              </a:endParaRPr>
            </a:p>
          </p:txBody>
        </p:sp>
        <p:sp>
          <p:nvSpPr>
            <p:cNvPr id="8" name="Textfeld 7"/>
            <p:cNvSpPr txBox="1"/>
            <p:nvPr/>
          </p:nvSpPr>
          <p:spPr>
            <a:xfrm>
              <a:off x="5378823" y="613808"/>
              <a:ext cx="1596027" cy="3004471"/>
            </a:xfrm>
            <a:prstGeom prst="rect">
              <a:avLst/>
            </a:prstGeom>
            <a:noFill/>
          </p:spPr>
          <p:txBody>
            <a:bodyPr wrap="square" rtlCol="0">
              <a:spAutoFit/>
            </a:bodyPr>
            <a:lstStyle/>
            <a:p>
              <a:r>
                <a:rPr lang="de-DE" sz="1226" i="1" dirty="0">
                  <a:solidFill>
                    <a:schemeClr val="tx1">
                      <a:lumMod val="75000"/>
                      <a:lumOff val="25000"/>
                    </a:schemeClr>
                  </a:solidFill>
                </a:rPr>
                <a:t>Keywords</a:t>
              </a:r>
            </a:p>
            <a:p>
              <a:r>
                <a:rPr lang="de-DE" sz="1431" dirty="0" smtClean="0">
                  <a:solidFill>
                    <a:schemeClr val="tx1">
                      <a:lumMod val="75000"/>
                      <a:lumOff val="25000"/>
                    </a:schemeClr>
                  </a:solidFill>
                </a:rPr>
                <a:t>Xbox</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Input</a:t>
              </a:r>
            </a:p>
            <a:p>
              <a:r>
                <a:rPr lang="de-DE" sz="1431" dirty="0" err="1" smtClean="0">
                  <a:solidFill>
                    <a:schemeClr val="tx1">
                      <a:lumMod val="75000"/>
                      <a:lumOff val="25000"/>
                    </a:schemeClr>
                  </a:solidFill>
                </a:rPr>
                <a:t>Full</a:t>
              </a:r>
              <a:r>
                <a:rPr lang="de-DE" sz="1431" dirty="0" smtClean="0">
                  <a:solidFill>
                    <a:schemeClr val="tx1">
                      <a:lumMod val="75000"/>
                      <a:lumOff val="25000"/>
                    </a:schemeClr>
                  </a:solidFill>
                </a:rPr>
                <a:t> Body Gaming</a:t>
              </a:r>
              <a:endParaRPr lang="de-DE" sz="1431" dirty="0">
                <a:solidFill>
                  <a:schemeClr val="tx1">
                    <a:lumMod val="75000"/>
                    <a:lumOff val="25000"/>
                  </a:schemeClr>
                </a:solidFill>
              </a:endParaRPr>
            </a:p>
            <a:p>
              <a:r>
                <a:rPr lang="de-DE" sz="1431" dirty="0" smtClean="0">
                  <a:solidFill>
                    <a:schemeClr val="tx1">
                      <a:lumMod val="75000"/>
                      <a:lumOff val="25000"/>
                    </a:schemeClr>
                  </a:solidFill>
                </a:rPr>
                <a:t>Sensor </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Output:</a:t>
              </a:r>
            </a:p>
            <a:p>
              <a:r>
                <a:rPr lang="de-DE" sz="1431" dirty="0" smtClean="0">
                  <a:solidFill>
                    <a:schemeClr val="tx1">
                      <a:lumMod val="75000"/>
                      <a:lumOff val="25000"/>
                    </a:schemeClr>
                  </a:solidFill>
                </a:rPr>
                <a:t>TV</a:t>
              </a:r>
            </a:p>
            <a:p>
              <a:endParaRPr lang="de-DE" sz="1431" dirty="0">
                <a:solidFill>
                  <a:schemeClr val="tx1">
                    <a:lumMod val="75000"/>
                    <a:lumOff val="25000"/>
                  </a:schemeClr>
                </a:solidFill>
              </a:endParaRPr>
            </a:p>
            <a:p>
              <a:r>
                <a:rPr lang="de-DE" sz="1226" i="1" dirty="0">
                  <a:solidFill>
                    <a:schemeClr val="tx1">
                      <a:lumMod val="75000"/>
                      <a:lumOff val="25000"/>
                    </a:schemeClr>
                  </a:solidFill>
                </a:rPr>
                <a:t>Technology:</a:t>
              </a:r>
            </a:p>
            <a:p>
              <a:r>
                <a:rPr lang="de-DE" sz="1431" dirty="0" smtClean="0">
                  <a:solidFill>
                    <a:schemeClr val="tx1">
                      <a:lumMod val="75000"/>
                      <a:lumOff val="25000"/>
                    </a:schemeClr>
                  </a:solidFill>
                </a:rPr>
                <a:t>Remote</a:t>
              </a:r>
              <a:endParaRPr lang="de-DE" sz="1431" dirty="0">
                <a:solidFill>
                  <a:schemeClr val="tx1">
                    <a:lumMod val="75000"/>
                    <a:lumOff val="25000"/>
                  </a:schemeClr>
                </a:solidFill>
              </a:endParaRPr>
            </a:p>
            <a:p>
              <a:r>
                <a:rPr lang="de-DE" sz="1431" dirty="0" smtClean="0">
                  <a:solidFill>
                    <a:schemeClr val="tx1">
                      <a:lumMod val="75000"/>
                      <a:lumOff val="25000"/>
                    </a:schemeClr>
                  </a:solidFill>
                </a:rPr>
                <a:t>Movement </a:t>
              </a:r>
              <a:endParaRPr lang="de-DE" sz="1431" dirty="0">
                <a:solidFill>
                  <a:schemeClr val="tx1">
                    <a:lumMod val="75000"/>
                    <a:lumOff val="25000"/>
                  </a:schemeClr>
                </a:solidFill>
              </a:endParaRPr>
            </a:p>
            <a:p>
              <a:endParaRPr lang="de-DE" sz="1431" dirty="0">
                <a:solidFill>
                  <a:schemeClr val="tx1">
                    <a:lumMod val="75000"/>
                    <a:lumOff val="25000"/>
                  </a:schemeClr>
                </a:solidFill>
              </a:endParaRPr>
            </a:p>
            <a:p>
              <a:endParaRPr lang="de-DE" sz="1431" dirty="0">
                <a:solidFill>
                  <a:schemeClr val="tx1">
                    <a:lumMod val="75000"/>
                    <a:lumOff val="25000"/>
                  </a:schemeClr>
                </a:solidFill>
              </a:endParaRPr>
            </a:p>
            <a:p>
              <a:endParaRPr lang="de-DE" sz="1431" dirty="0">
                <a:solidFill>
                  <a:schemeClr val="tx1">
                    <a:lumMod val="75000"/>
                    <a:lumOff val="25000"/>
                  </a:schemeClr>
                </a:solidFill>
              </a:endParaRPr>
            </a:p>
          </p:txBody>
        </p:sp>
        <p:sp>
          <p:nvSpPr>
            <p:cNvPr id="6" name="Rechteck 5"/>
            <p:cNvSpPr/>
            <p:nvPr/>
          </p:nvSpPr>
          <p:spPr>
            <a:xfrm>
              <a:off x="494851" y="290457"/>
              <a:ext cx="6480000" cy="4320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3" name="Gerader Verbinder 2"/>
            <p:cNvCxnSpPr/>
            <p:nvPr/>
          </p:nvCxnSpPr>
          <p:spPr>
            <a:xfrm flipV="1">
              <a:off x="5378823" y="490760"/>
              <a:ext cx="0" cy="4124270"/>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pic>
        <p:nvPicPr>
          <p:cNvPr id="2" name="Grafik 1"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321" y="535099"/>
            <a:ext cx="5418319" cy="4646708"/>
          </a:xfrm>
          <a:prstGeom prst="rect">
            <a:avLst/>
          </a:prstGeom>
        </p:spPr>
      </p:pic>
    </p:spTree>
    <p:extLst>
      <p:ext uri="{BB962C8B-B14F-4D97-AF65-F5344CB8AC3E}">
        <p14:creationId xmlns:p14="http://schemas.microsoft.com/office/powerpoint/2010/main" val="9739358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pieren 6"/>
          <p:cNvGrpSpPr/>
          <p:nvPr/>
        </p:nvGrpSpPr>
        <p:grpSpPr>
          <a:xfrm>
            <a:off x="201706" y="154674"/>
            <a:ext cx="7153836" cy="5037352"/>
            <a:chOff x="570154" y="279699"/>
            <a:chExt cx="6480002" cy="4349614"/>
          </a:xfrm>
        </p:grpSpPr>
        <p:grpSp>
          <p:nvGrpSpPr>
            <p:cNvPr id="4" name="Gruppieren 3"/>
            <p:cNvGrpSpPr/>
            <p:nvPr/>
          </p:nvGrpSpPr>
          <p:grpSpPr>
            <a:xfrm>
              <a:off x="570154" y="519892"/>
              <a:ext cx="4066392" cy="4109421"/>
              <a:chOff x="570154" y="519892"/>
              <a:chExt cx="4066392" cy="4109421"/>
            </a:xfrm>
          </p:grpSpPr>
          <p:sp>
            <p:nvSpPr>
              <p:cNvPr id="17" name="Rechteck 16"/>
              <p:cNvSpPr/>
              <p:nvPr/>
            </p:nvSpPr>
            <p:spPr>
              <a:xfrm>
                <a:off x="570154" y="581387"/>
                <a:ext cx="4066391" cy="402175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cxnSp>
            <p:nvCxnSpPr>
              <p:cNvPr id="3" name="Gerader Verbinder 2"/>
              <p:cNvCxnSpPr/>
              <p:nvPr/>
            </p:nvCxnSpPr>
            <p:spPr>
              <a:xfrm flipV="1">
                <a:off x="4636546" y="519892"/>
                <a:ext cx="0" cy="4109421"/>
              </a:xfrm>
              <a:prstGeom prst="line">
                <a:avLst/>
              </a:prstGeom>
              <a:ln w="381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sp>
          <p:nvSpPr>
            <p:cNvPr id="18" name="Textfeld 17"/>
            <p:cNvSpPr txBox="1"/>
            <p:nvPr/>
          </p:nvSpPr>
          <p:spPr>
            <a:xfrm>
              <a:off x="570156" y="279699"/>
              <a:ext cx="6480000" cy="324327"/>
            </a:xfrm>
            <a:prstGeom prst="rect">
              <a:avLst/>
            </a:prstGeom>
            <a:solidFill>
              <a:schemeClr val="tx1">
                <a:lumMod val="50000"/>
                <a:lumOff val="50000"/>
              </a:schemeClr>
            </a:solidFill>
          </p:spPr>
          <p:txBody>
            <a:bodyPr wrap="square" rtlCol="0">
              <a:spAutoFit/>
            </a:bodyPr>
            <a:lstStyle/>
            <a:p>
              <a:r>
                <a:rPr lang="de-DE" sz="1839" b="1" dirty="0">
                  <a:solidFill>
                    <a:schemeClr val="bg1"/>
                  </a:solidFill>
                </a:rPr>
                <a:t>Natal  Xbox 360 </a:t>
              </a:r>
              <a:r>
                <a:rPr lang="de-DE" sz="1839" b="1" dirty="0" err="1">
                  <a:solidFill>
                    <a:schemeClr val="bg1"/>
                  </a:solidFill>
                </a:rPr>
                <a:t>Announcement</a:t>
              </a:r>
              <a:endParaRPr lang="de-DE" sz="1839" b="1" dirty="0">
                <a:solidFill>
                  <a:schemeClr val="bg1"/>
                </a:solidFill>
              </a:endParaRPr>
            </a:p>
          </p:txBody>
        </p:sp>
        <p:sp>
          <p:nvSpPr>
            <p:cNvPr id="19" name="Textfeld 18"/>
            <p:cNvSpPr txBox="1"/>
            <p:nvPr/>
          </p:nvSpPr>
          <p:spPr>
            <a:xfrm>
              <a:off x="570155" y="649031"/>
              <a:ext cx="4066390" cy="2577506"/>
            </a:xfrm>
            <a:prstGeom prst="rect">
              <a:avLst/>
            </a:prstGeom>
            <a:noFill/>
          </p:spPr>
          <p:txBody>
            <a:bodyPr wrap="square" rtlCol="0">
              <a:spAutoFit/>
            </a:bodyPr>
            <a:lstStyle/>
            <a:p>
              <a:r>
                <a:rPr lang="de-DE" sz="1226" i="1" dirty="0">
                  <a:solidFill>
                    <a:schemeClr val="tx1">
                      <a:lumMod val="75000"/>
                      <a:lumOff val="25000"/>
                    </a:schemeClr>
                  </a:solidFill>
                </a:rPr>
                <a:t>Description:</a:t>
              </a:r>
            </a:p>
            <a:p>
              <a:endParaRPr lang="de-DE" sz="1226" i="1" dirty="0">
                <a:solidFill>
                  <a:schemeClr val="tx1">
                    <a:lumMod val="75000"/>
                    <a:lumOff val="25000"/>
                  </a:schemeClr>
                </a:solidFill>
              </a:endParaRPr>
            </a:p>
            <a:p>
              <a:r>
                <a:rPr lang="en-US" sz="1226" dirty="0" smtClean="0">
                  <a:solidFill>
                    <a:schemeClr val="tx1">
                      <a:lumMod val="75000"/>
                      <a:lumOff val="25000"/>
                    </a:schemeClr>
                  </a:solidFill>
                </a:rPr>
                <a:t>Controller-free gaming means full body play. Kinect responds to how you move. So if you have to jump  ,then jump. If you have to move, then move. When Once you wave your hand it automatically active the sensor and Kinect will be able to recognize by any movement you and access your as AVATAR.</a:t>
              </a:r>
            </a:p>
            <a:p>
              <a:endParaRPr lang="en-US" sz="1226" dirty="0">
                <a:solidFill>
                  <a:schemeClr val="tx1">
                    <a:lumMod val="75000"/>
                    <a:lumOff val="25000"/>
                  </a:schemeClr>
                </a:solidFill>
              </a:endParaRPr>
            </a:p>
            <a:p>
              <a:endParaRPr lang="en-US" sz="1226" dirty="0">
                <a:solidFill>
                  <a:schemeClr val="tx1">
                    <a:lumMod val="75000"/>
                    <a:lumOff val="25000"/>
                  </a:schemeClr>
                </a:solidFill>
              </a:endParaRPr>
            </a:p>
            <a:p>
              <a:endParaRPr lang="de-DE" sz="1431" dirty="0">
                <a:solidFill>
                  <a:schemeClr val="tx1">
                    <a:lumMod val="75000"/>
                    <a:lumOff val="25000"/>
                  </a:schemeClr>
                </a:solidFill>
              </a:endParaRPr>
            </a:p>
            <a:p>
              <a:r>
                <a:rPr lang="de-DE" sz="1226" i="1" dirty="0">
                  <a:solidFill>
                    <a:schemeClr val="tx1">
                      <a:lumMod val="75000"/>
                      <a:lumOff val="25000"/>
                    </a:schemeClr>
                  </a:solidFill>
                </a:rPr>
                <a:t>Links:</a:t>
              </a:r>
            </a:p>
            <a:p>
              <a:r>
                <a:rPr lang="de-DE" sz="1226" i="1" dirty="0">
                  <a:solidFill>
                    <a:schemeClr val="tx1">
                      <a:lumMod val="75000"/>
                      <a:lumOff val="25000"/>
                    </a:schemeClr>
                  </a:solidFill>
                  <a:hlinkClick r:id="rId2"/>
                </a:rPr>
                <a:t>http://</a:t>
              </a:r>
              <a:r>
                <a:rPr lang="de-DE" sz="1226" i="1" dirty="0" smtClean="0">
                  <a:solidFill>
                    <a:schemeClr val="tx1">
                      <a:lumMod val="75000"/>
                      <a:lumOff val="25000"/>
                    </a:schemeClr>
                  </a:solidFill>
                  <a:hlinkClick r:id="rId2"/>
                </a:rPr>
                <a:t>www.youtube.com/watch?v=p2qlHoxPioM/</a:t>
              </a:r>
              <a:r>
                <a:rPr lang="de-DE" sz="1226" i="1" dirty="0" smtClean="0">
                  <a:solidFill>
                    <a:schemeClr val="tx1">
                      <a:lumMod val="75000"/>
                      <a:lumOff val="25000"/>
                    </a:schemeClr>
                  </a:solidFill>
                </a:rPr>
                <a:t> </a:t>
              </a:r>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226" i="1" dirty="0">
                <a:solidFill>
                  <a:schemeClr val="tx1">
                    <a:lumMod val="75000"/>
                    <a:lumOff val="25000"/>
                  </a:schemeClr>
                </a:solidFill>
              </a:endParaRPr>
            </a:p>
            <a:p>
              <a:endParaRPr lang="de-DE" sz="1431" dirty="0">
                <a:solidFill>
                  <a:schemeClr val="tx1">
                    <a:lumMod val="75000"/>
                    <a:lumOff val="25000"/>
                  </a:schemeClr>
                </a:solidFill>
              </a:endParaRPr>
            </a:p>
          </p:txBody>
        </p:sp>
        <p:sp>
          <p:nvSpPr>
            <p:cNvPr id="20" name="Rechteck 19"/>
            <p:cNvSpPr/>
            <p:nvPr/>
          </p:nvSpPr>
          <p:spPr>
            <a:xfrm>
              <a:off x="570156" y="290457"/>
              <a:ext cx="6480000" cy="4320000"/>
            </a:xfrm>
            <a:prstGeom prst="rect">
              <a:avLst/>
            </a:prstGeom>
            <a:noFill/>
            <a:ln w="5715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39"/>
            </a:p>
          </p:txBody>
        </p:sp>
      </p:grpSp>
      <p:pic>
        <p:nvPicPr>
          <p:cNvPr id="5" name="Grafik 4" descr="Bildschirmausschnit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0946" y="601500"/>
            <a:ext cx="2664596" cy="2034124"/>
          </a:xfrm>
          <a:prstGeom prst="rect">
            <a:avLst/>
          </a:prstGeom>
        </p:spPr>
      </p:pic>
      <p:pic>
        <p:nvPicPr>
          <p:cNvPr id="8" name="Grafik 7" descr="Bildschirmausschnitt"/>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90946" y="2654722"/>
            <a:ext cx="2664596" cy="2507000"/>
          </a:xfrm>
          <a:prstGeom prst="rect">
            <a:avLst/>
          </a:prstGeom>
        </p:spPr>
      </p:pic>
    </p:spTree>
    <p:extLst>
      <p:ext uri="{BB962C8B-B14F-4D97-AF65-F5344CB8AC3E}">
        <p14:creationId xmlns:p14="http://schemas.microsoft.com/office/powerpoint/2010/main" val="9442778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92</Words>
  <Application>Microsoft Office PowerPoint</Application>
  <PresentationFormat>Benutzerdefiniert</PresentationFormat>
  <Paragraphs>26</Paragraphs>
  <Slides>2</Slides>
  <Notes>1</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daniel.klinkhammer@live.com</dc:creator>
  <cp:lastModifiedBy>lokesh</cp:lastModifiedBy>
  <cp:revision>24</cp:revision>
  <cp:lastPrinted>2014-04-22T14:47:28Z</cp:lastPrinted>
  <dcterms:created xsi:type="dcterms:W3CDTF">2014-04-01T13:17:36Z</dcterms:created>
  <dcterms:modified xsi:type="dcterms:W3CDTF">2014-07-02T20:05:34Z</dcterms:modified>
</cp:coreProperties>
</file>