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
  </p:notesMasterIdLst>
  <p:sldIdLst>
    <p:sldId id="258" r:id="rId2"/>
    <p:sldId id="259" r:id="rId3"/>
  </p:sldIdLst>
  <p:sldSz cx="7559675" cy="5346700"/>
  <p:notesSz cx="4565650"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6" userDrawn="1">
          <p15:clr>
            <a:srgbClr val="A4A3A4"/>
          </p15:clr>
        </p15:guide>
        <p15:guide id="3" orient="horz" pos="1684" userDrawn="1">
          <p15:clr>
            <a:srgbClr val="A4A3A4"/>
          </p15:clr>
        </p15:guide>
        <p15:guide id="4" orient="horz" pos="3272" userDrawn="1">
          <p15:clr>
            <a:srgbClr val="A4A3A4"/>
          </p15:clr>
        </p15:guide>
        <p15:guide id="5" pos="113" userDrawn="1">
          <p15:clr>
            <a:srgbClr val="A4A3A4"/>
          </p15:clr>
        </p15:guide>
        <p15:guide id="6" pos="4649" userDrawn="1">
          <p15:clr>
            <a:srgbClr val="A4A3A4"/>
          </p15:clr>
        </p15:guide>
        <p15:guide id="7"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4641" autoAdjust="0"/>
  </p:normalViewPr>
  <p:slideViewPr>
    <p:cSldViewPr snapToGrid="0">
      <p:cViewPr>
        <p:scale>
          <a:sx n="121" d="100"/>
          <a:sy n="121" d="100"/>
        </p:scale>
        <p:origin x="-684" y="192"/>
      </p:cViewPr>
      <p:guideLst>
        <p:guide orient="horz" pos="96"/>
        <p:guide orient="horz" pos="1684"/>
        <p:guide orient="horz" pos="3272"/>
        <p:guide pos="113"/>
        <p:guide pos="4649"/>
        <p:guide pos="2381"/>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78946" cy="340265"/>
          </a:xfrm>
          <a:prstGeom prst="rect">
            <a:avLst/>
          </a:prstGeom>
        </p:spPr>
        <p:txBody>
          <a:bodyPr vert="horz" lIns="62113" tIns="31056" rIns="62113" bIns="31056" rtlCol="0"/>
          <a:lstStyle>
            <a:lvl1pPr algn="l">
              <a:defRPr sz="800"/>
            </a:lvl1pPr>
          </a:lstStyle>
          <a:p>
            <a:endParaRPr lang="de-DE"/>
          </a:p>
        </p:txBody>
      </p:sp>
      <p:sp>
        <p:nvSpPr>
          <p:cNvPr id="3" name="Date Placeholder 2"/>
          <p:cNvSpPr>
            <a:spLocks noGrp="1"/>
          </p:cNvSpPr>
          <p:nvPr>
            <p:ph type="dt" idx="1"/>
          </p:nvPr>
        </p:nvSpPr>
        <p:spPr>
          <a:xfrm>
            <a:off x="2585639" y="0"/>
            <a:ext cx="1978946" cy="340265"/>
          </a:xfrm>
          <a:prstGeom prst="rect">
            <a:avLst/>
          </a:prstGeom>
        </p:spPr>
        <p:txBody>
          <a:bodyPr vert="horz" lIns="62113" tIns="31056" rIns="62113" bIns="31056" rtlCol="0"/>
          <a:lstStyle>
            <a:lvl1pPr algn="r">
              <a:defRPr sz="800"/>
            </a:lvl1pPr>
          </a:lstStyle>
          <a:p>
            <a:fld id="{2BCAF7A6-50D6-46E5-B0F5-6FED98734D3F}" type="datetimeFigureOut">
              <a:rPr lang="de-DE" smtClean="0"/>
              <a:t>02.07.2014</a:t>
            </a:fld>
            <a:endParaRPr lang="de-DE"/>
          </a:p>
        </p:txBody>
      </p:sp>
      <p:sp>
        <p:nvSpPr>
          <p:cNvPr id="4" name="Slide Image Placeholder 3"/>
          <p:cNvSpPr>
            <a:spLocks noGrp="1" noRot="1" noChangeAspect="1"/>
          </p:cNvSpPr>
          <p:nvPr>
            <p:ph type="sldImg" idx="2"/>
          </p:nvPr>
        </p:nvSpPr>
        <p:spPr>
          <a:xfrm>
            <a:off x="663575" y="850900"/>
            <a:ext cx="3238500" cy="2292350"/>
          </a:xfrm>
          <a:prstGeom prst="rect">
            <a:avLst/>
          </a:prstGeom>
          <a:noFill/>
          <a:ln w="12700">
            <a:solidFill>
              <a:prstClr val="black"/>
            </a:solidFill>
          </a:ln>
        </p:spPr>
        <p:txBody>
          <a:bodyPr vert="horz" lIns="62113" tIns="31056" rIns="62113" bIns="31056" rtlCol="0" anchor="ctr"/>
          <a:lstStyle/>
          <a:p>
            <a:endParaRPr lang="de-DE"/>
          </a:p>
        </p:txBody>
      </p:sp>
      <p:sp>
        <p:nvSpPr>
          <p:cNvPr id="5" name="Notes Placeholder 4"/>
          <p:cNvSpPr>
            <a:spLocks noGrp="1"/>
          </p:cNvSpPr>
          <p:nvPr>
            <p:ph type="body" sz="quarter" idx="3"/>
          </p:nvPr>
        </p:nvSpPr>
        <p:spPr>
          <a:xfrm>
            <a:off x="456354" y="3271104"/>
            <a:ext cx="3652946" cy="2676455"/>
          </a:xfrm>
          <a:prstGeom prst="rect">
            <a:avLst/>
          </a:prstGeom>
        </p:spPr>
        <p:txBody>
          <a:bodyPr vert="horz" lIns="62113" tIns="31056" rIns="62113" bIns="310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6457410"/>
            <a:ext cx="1978946" cy="340265"/>
          </a:xfrm>
          <a:prstGeom prst="rect">
            <a:avLst/>
          </a:prstGeom>
        </p:spPr>
        <p:txBody>
          <a:bodyPr vert="horz" lIns="62113" tIns="31056" rIns="62113" bIns="31056" rtlCol="0" anchor="b"/>
          <a:lstStyle>
            <a:lvl1pPr algn="l">
              <a:defRPr sz="800"/>
            </a:lvl1pPr>
          </a:lstStyle>
          <a:p>
            <a:endParaRPr lang="de-DE"/>
          </a:p>
        </p:txBody>
      </p:sp>
      <p:sp>
        <p:nvSpPr>
          <p:cNvPr id="7" name="Slide Number Placeholder 6"/>
          <p:cNvSpPr>
            <a:spLocks noGrp="1"/>
          </p:cNvSpPr>
          <p:nvPr>
            <p:ph type="sldNum" sz="quarter" idx="5"/>
          </p:nvPr>
        </p:nvSpPr>
        <p:spPr>
          <a:xfrm>
            <a:off x="2585639" y="6457410"/>
            <a:ext cx="1978946" cy="340265"/>
          </a:xfrm>
          <a:prstGeom prst="rect">
            <a:avLst/>
          </a:prstGeom>
        </p:spPr>
        <p:txBody>
          <a:bodyPr vert="horz" lIns="62113" tIns="31056" rIns="62113" bIns="31056" rtlCol="0" anchor="b"/>
          <a:lstStyle>
            <a:lvl1pPr algn="r">
              <a:defRPr sz="800"/>
            </a:lvl1pPr>
          </a:lstStyle>
          <a:p>
            <a:fld id="{5A63152D-FDD9-4B5A-94AE-19E0F8B0BF21}" type="slidenum">
              <a:rPr lang="de-DE" smtClean="0"/>
              <a:t>‹Nr.›</a:t>
            </a:fld>
            <a:endParaRPr lang="de-DE"/>
          </a:p>
        </p:txBody>
      </p:sp>
    </p:spTree>
    <p:extLst>
      <p:ext uri="{BB962C8B-B14F-4D97-AF65-F5344CB8AC3E}">
        <p14:creationId xmlns:p14="http://schemas.microsoft.com/office/powerpoint/2010/main" val="125028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850900"/>
            <a:ext cx="3238500" cy="229235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A63152D-FDD9-4B5A-94AE-19E0F8B0BF21}" type="slidenum">
              <a:rPr lang="de-DE" smtClean="0"/>
              <a:t>1</a:t>
            </a:fld>
            <a:endParaRPr lang="de-DE"/>
          </a:p>
        </p:txBody>
      </p:sp>
    </p:spTree>
    <p:extLst>
      <p:ext uri="{BB962C8B-B14F-4D97-AF65-F5344CB8AC3E}">
        <p14:creationId xmlns:p14="http://schemas.microsoft.com/office/powerpoint/2010/main" val="31590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875027"/>
            <a:ext cx="6425724" cy="1861444"/>
          </a:xfrm>
        </p:spPr>
        <p:txBody>
          <a:bodyPr anchor="b"/>
          <a:lstStyle>
            <a:lvl1pPr algn="ctr">
              <a:defRPr sz="4678"/>
            </a:lvl1pPr>
          </a:lstStyle>
          <a:p>
            <a:r>
              <a:rPr lang="en-US" smtClean="0"/>
              <a:t>Click to edit Master title style</a:t>
            </a:r>
            <a:endParaRPr lang="en-US" dirty="0"/>
          </a:p>
        </p:txBody>
      </p:sp>
      <p:sp>
        <p:nvSpPr>
          <p:cNvPr id="3" name="Subtitle 2"/>
          <p:cNvSpPr>
            <a:spLocks noGrp="1"/>
          </p:cNvSpPr>
          <p:nvPr>
            <p:ph type="subTitle" idx="1"/>
          </p:nvPr>
        </p:nvSpPr>
        <p:spPr>
          <a:xfrm>
            <a:off x="944960" y="2808256"/>
            <a:ext cx="5669756" cy="1290881"/>
          </a:xfrm>
        </p:spPr>
        <p:txBody>
          <a:bodyPr/>
          <a:lstStyle>
            <a:lvl1pPr marL="0" indent="0" algn="ctr">
              <a:buNone/>
              <a:defRPr sz="1871"/>
            </a:lvl1pPr>
            <a:lvl2pPr marL="356433" indent="0" algn="ctr">
              <a:buNone/>
              <a:defRPr sz="1559"/>
            </a:lvl2pPr>
            <a:lvl3pPr marL="712866" indent="0" algn="ctr">
              <a:buNone/>
              <a:defRPr sz="1403"/>
            </a:lvl3pPr>
            <a:lvl4pPr marL="1069299" indent="0" algn="ctr">
              <a:buNone/>
              <a:defRPr sz="1247"/>
            </a:lvl4pPr>
            <a:lvl5pPr marL="1425732" indent="0" algn="ctr">
              <a:buNone/>
              <a:defRPr sz="1247"/>
            </a:lvl5pPr>
            <a:lvl6pPr marL="1782166" indent="0" algn="ctr">
              <a:buNone/>
              <a:defRPr sz="1247"/>
            </a:lvl6pPr>
            <a:lvl7pPr marL="2138599" indent="0" algn="ctr">
              <a:buNone/>
              <a:defRPr sz="1247"/>
            </a:lvl7pPr>
            <a:lvl8pPr marL="2495032" indent="0" algn="ctr">
              <a:buNone/>
              <a:defRPr sz="1247"/>
            </a:lvl8pPr>
            <a:lvl9pPr marL="2851465" indent="0" algn="ctr">
              <a:buNone/>
              <a:defRPr sz="124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5D3BA8-FD86-4C66-8CE1-747BA62F347A}" type="datetimeFigureOut">
              <a:rPr lang="de-DE" smtClean="0"/>
              <a:t>02.07.2014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378532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D3BA8-FD86-4C66-8CE1-747BA62F347A}" type="datetimeFigureOut">
              <a:rPr lang="de-DE" smtClean="0"/>
              <a:t>02.07.2014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292024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284662"/>
            <a:ext cx="1630055" cy="45310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728" y="284662"/>
            <a:ext cx="4795669" cy="45310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D3BA8-FD86-4C66-8CE1-747BA62F347A}" type="datetimeFigureOut">
              <a:rPr lang="de-DE" smtClean="0"/>
              <a:t>02.07.2014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27485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5D3BA8-FD86-4C66-8CE1-747BA62F347A}" type="datetimeFigureOut">
              <a:rPr lang="de-DE" smtClean="0"/>
              <a:t>02.07.2014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163186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1332964"/>
            <a:ext cx="6520220" cy="2224078"/>
          </a:xfrm>
        </p:spPr>
        <p:txBody>
          <a:bodyPr anchor="b"/>
          <a:lstStyle>
            <a:lvl1pPr>
              <a:defRPr sz="4678"/>
            </a:lvl1pPr>
          </a:lstStyle>
          <a:p>
            <a:r>
              <a:rPr lang="en-US" smtClean="0"/>
              <a:t>Click to edit Master title style</a:t>
            </a:r>
            <a:endParaRPr lang="en-US" dirty="0"/>
          </a:p>
        </p:txBody>
      </p:sp>
      <p:sp>
        <p:nvSpPr>
          <p:cNvPr id="3" name="Text Placeholder 2"/>
          <p:cNvSpPr>
            <a:spLocks noGrp="1"/>
          </p:cNvSpPr>
          <p:nvPr>
            <p:ph type="body" idx="1"/>
          </p:nvPr>
        </p:nvSpPr>
        <p:spPr>
          <a:xfrm>
            <a:off x="515791" y="3578083"/>
            <a:ext cx="6520220" cy="1169590"/>
          </a:xfrm>
        </p:spPr>
        <p:txBody>
          <a:bodyPr/>
          <a:lstStyle>
            <a:lvl1pPr marL="0" indent="0">
              <a:buNone/>
              <a:defRPr sz="1871">
                <a:solidFill>
                  <a:schemeClr val="tx1"/>
                </a:solidFill>
              </a:defRPr>
            </a:lvl1pPr>
            <a:lvl2pPr marL="356433" indent="0">
              <a:buNone/>
              <a:defRPr sz="1559">
                <a:solidFill>
                  <a:schemeClr val="tx1">
                    <a:tint val="75000"/>
                  </a:schemeClr>
                </a:solidFill>
              </a:defRPr>
            </a:lvl2pPr>
            <a:lvl3pPr marL="712866" indent="0">
              <a:buNone/>
              <a:defRPr sz="1403">
                <a:solidFill>
                  <a:schemeClr val="tx1">
                    <a:tint val="75000"/>
                  </a:schemeClr>
                </a:solidFill>
              </a:defRPr>
            </a:lvl3pPr>
            <a:lvl4pPr marL="1069299" indent="0">
              <a:buNone/>
              <a:defRPr sz="1247">
                <a:solidFill>
                  <a:schemeClr val="tx1">
                    <a:tint val="75000"/>
                  </a:schemeClr>
                </a:solidFill>
              </a:defRPr>
            </a:lvl4pPr>
            <a:lvl5pPr marL="1425732" indent="0">
              <a:buNone/>
              <a:defRPr sz="1247">
                <a:solidFill>
                  <a:schemeClr val="tx1">
                    <a:tint val="75000"/>
                  </a:schemeClr>
                </a:solidFill>
              </a:defRPr>
            </a:lvl5pPr>
            <a:lvl6pPr marL="1782166" indent="0">
              <a:buNone/>
              <a:defRPr sz="1247">
                <a:solidFill>
                  <a:schemeClr val="tx1">
                    <a:tint val="75000"/>
                  </a:schemeClr>
                </a:solidFill>
              </a:defRPr>
            </a:lvl6pPr>
            <a:lvl7pPr marL="2138599" indent="0">
              <a:buNone/>
              <a:defRPr sz="1247">
                <a:solidFill>
                  <a:schemeClr val="tx1">
                    <a:tint val="75000"/>
                  </a:schemeClr>
                </a:solidFill>
              </a:defRPr>
            </a:lvl7pPr>
            <a:lvl8pPr marL="2495032" indent="0">
              <a:buNone/>
              <a:defRPr sz="1247">
                <a:solidFill>
                  <a:schemeClr val="tx1">
                    <a:tint val="75000"/>
                  </a:schemeClr>
                </a:solidFill>
              </a:defRPr>
            </a:lvl8pPr>
            <a:lvl9pPr marL="2851465" indent="0">
              <a:buNone/>
              <a:defRPr sz="12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D3BA8-FD86-4C66-8CE1-747BA62F347A}" type="datetimeFigureOut">
              <a:rPr lang="de-DE" smtClean="0"/>
              <a:t>02.07.2014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350617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728" y="1423311"/>
            <a:ext cx="3212862" cy="33924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7085" y="1423311"/>
            <a:ext cx="3212862" cy="33924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5D3BA8-FD86-4C66-8CE1-747BA62F347A}" type="datetimeFigureOut">
              <a:rPr lang="de-DE" smtClean="0"/>
              <a:t>02.07.2014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234157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284664"/>
            <a:ext cx="6520220" cy="10334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713" y="1310685"/>
            <a:ext cx="3198096" cy="642346"/>
          </a:xfrm>
        </p:spPr>
        <p:txBody>
          <a:bodyPr anchor="b"/>
          <a:lstStyle>
            <a:lvl1pPr marL="0" indent="0">
              <a:buNone/>
              <a:defRPr sz="1871" b="1"/>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smtClean="0"/>
              <a:t>Click to edit Master text styles</a:t>
            </a:r>
          </a:p>
        </p:txBody>
      </p:sp>
      <p:sp>
        <p:nvSpPr>
          <p:cNvPr id="4" name="Content Placeholder 3"/>
          <p:cNvSpPr>
            <a:spLocks noGrp="1"/>
          </p:cNvSpPr>
          <p:nvPr>
            <p:ph sz="half" idx="2"/>
          </p:nvPr>
        </p:nvSpPr>
        <p:spPr>
          <a:xfrm>
            <a:off x="520713" y="1953031"/>
            <a:ext cx="3198096" cy="28726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7086" y="1310685"/>
            <a:ext cx="3213847" cy="642346"/>
          </a:xfrm>
        </p:spPr>
        <p:txBody>
          <a:bodyPr anchor="b"/>
          <a:lstStyle>
            <a:lvl1pPr marL="0" indent="0">
              <a:buNone/>
              <a:defRPr sz="1871" b="1"/>
            </a:lvl1pPr>
            <a:lvl2pPr marL="356433" indent="0">
              <a:buNone/>
              <a:defRPr sz="1559" b="1"/>
            </a:lvl2pPr>
            <a:lvl3pPr marL="712866" indent="0">
              <a:buNone/>
              <a:defRPr sz="1403" b="1"/>
            </a:lvl3pPr>
            <a:lvl4pPr marL="1069299" indent="0">
              <a:buNone/>
              <a:defRPr sz="1247" b="1"/>
            </a:lvl4pPr>
            <a:lvl5pPr marL="1425732" indent="0">
              <a:buNone/>
              <a:defRPr sz="1247" b="1"/>
            </a:lvl5pPr>
            <a:lvl6pPr marL="1782166" indent="0">
              <a:buNone/>
              <a:defRPr sz="1247" b="1"/>
            </a:lvl6pPr>
            <a:lvl7pPr marL="2138599" indent="0">
              <a:buNone/>
              <a:defRPr sz="1247" b="1"/>
            </a:lvl7pPr>
            <a:lvl8pPr marL="2495032" indent="0">
              <a:buNone/>
              <a:defRPr sz="1247" b="1"/>
            </a:lvl8pPr>
            <a:lvl9pPr marL="2851465" indent="0">
              <a:buNone/>
              <a:defRPr sz="1247" b="1"/>
            </a:lvl9pPr>
          </a:lstStyle>
          <a:p>
            <a:pPr lvl="0"/>
            <a:r>
              <a:rPr lang="en-US" smtClean="0"/>
              <a:t>Click to edit Master text styles</a:t>
            </a:r>
          </a:p>
        </p:txBody>
      </p:sp>
      <p:sp>
        <p:nvSpPr>
          <p:cNvPr id="6" name="Content Placeholder 5"/>
          <p:cNvSpPr>
            <a:spLocks noGrp="1"/>
          </p:cNvSpPr>
          <p:nvPr>
            <p:ph sz="quarter" idx="4"/>
          </p:nvPr>
        </p:nvSpPr>
        <p:spPr>
          <a:xfrm>
            <a:off x="3827086" y="1953031"/>
            <a:ext cx="3213847" cy="28726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5D3BA8-FD86-4C66-8CE1-747BA62F347A}" type="datetimeFigureOut">
              <a:rPr lang="de-DE" smtClean="0"/>
              <a:t>02.07.2014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349889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5D3BA8-FD86-4C66-8CE1-747BA62F347A}" type="datetimeFigureOut">
              <a:rPr lang="de-DE" smtClean="0"/>
              <a:t>02.07.2014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258716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D3BA8-FD86-4C66-8CE1-747BA62F347A}" type="datetimeFigureOut">
              <a:rPr lang="de-DE" smtClean="0"/>
              <a:t>02.07.2014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426061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356447"/>
            <a:ext cx="2438192" cy="1247563"/>
          </a:xfrm>
        </p:spPr>
        <p:txBody>
          <a:bodyPr anchor="b"/>
          <a:lstStyle>
            <a:lvl1pPr>
              <a:defRPr sz="2495"/>
            </a:lvl1pPr>
          </a:lstStyle>
          <a:p>
            <a:r>
              <a:rPr lang="en-US" smtClean="0"/>
              <a:t>Click to edit Master title style</a:t>
            </a:r>
            <a:endParaRPr lang="en-US" dirty="0"/>
          </a:p>
        </p:txBody>
      </p:sp>
      <p:sp>
        <p:nvSpPr>
          <p:cNvPr id="3" name="Content Placeholder 2"/>
          <p:cNvSpPr>
            <a:spLocks noGrp="1"/>
          </p:cNvSpPr>
          <p:nvPr>
            <p:ph idx="1"/>
          </p:nvPr>
        </p:nvSpPr>
        <p:spPr>
          <a:xfrm>
            <a:off x="3213847" y="769827"/>
            <a:ext cx="3827085" cy="3799622"/>
          </a:xfrm>
        </p:spPr>
        <p:txBody>
          <a:bodyPr/>
          <a:lstStyle>
            <a:lvl1pPr>
              <a:defRPr sz="2495"/>
            </a:lvl1pPr>
            <a:lvl2pPr>
              <a:defRPr sz="2183"/>
            </a:lvl2pPr>
            <a:lvl3pPr>
              <a:defRPr sz="1871"/>
            </a:lvl3pPr>
            <a:lvl4pPr>
              <a:defRPr sz="1559"/>
            </a:lvl4pPr>
            <a:lvl5pPr>
              <a:defRPr sz="1559"/>
            </a:lvl5pPr>
            <a:lvl6pPr>
              <a:defRPr sz="1559"/>
            </a:lvl6pPr>
            <a:lvl7pPr>
              <a:defRPr sz="1559"/>
            </a:lvl7pPr>
            <a:lvl8pPr>
              <a:defRPr sz="1559"/>
            </a:lvl8pPr>
            <a:lvl9pPr>
              <a:defRPr sz="155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712" y="1604010"/>
            <a:ext cx="2438192" cy="2971627"/>
          </a:xfrm>
        </p:spPr>
        <p:txBody>
          <a:bodyPr/>
          <a:lstStyle>
            <a:lvl1pPr marL="0" indent="0">
              <a:buNone/>
              <a:defRPr sz="1247"/>
            </a:lvl1pPr>
            <a:lvl2pPr marL="356433" indent="0">
              <a:buNone/>
              <a:defRPr sz="1091"/>
            </a:lvl2pPr>
            <a:lvl3pPr marL="712866" indent="0">
              <a:buNone/>
              <a:defRPr sz="936"/>
            </a:lvl3pPr>
            <a:lvl4pPr marL="1069299" indent="0">
              <a:buNone/>
              <a:defRPr sz="780"/>
            </a:lvl4pPr>
            <a:lvl5pPr marL="1425732" indent="0">
              <a:buNone/>
              <a:defRPr sz="780"/>
            </a:lvl5pPr>
            <a:lvl6pPr marL="1782166" indent="0">
              <a:buNone/>
              <a:defRPr sz="780"/>
            </a:lvl6pPr>
            <a:lvl7pPr marL="2138599" indent="0">
              <a:buNone/>
              <a:defRPr sz="780"/>
            </a:lvl7pPr>
            <a:lvl8pPr marL="2495032" indent="0">
              <a:buNone/>
              <a:defRPr sz="780"/>
            </a:lvl8pPr>
            <a:lvl9pPr marL="2851465" indent="0">
              <a:buNone/>
              <a:defRPr sz="7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D3BA8-FD86-4C66-8CE1-747BA62F347A}" type="datetimeFigureOut">
              <a:rPr lang="de-DE" smtClean="0"/>
              <a:t>02.07.2014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422091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356447"/>
            <a:ext cx="2438192" cy="1247563"/>
          </a:xfrm>
        </p:spPr>
        <p:txBody>
          <a:bodyPr anchor="b"/>
          <a:lstStyle>
            <a:lvl1pPr>
              <a:defRPr sz="24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3847" y="769827"/>
            <a:ext cx="3827085" cy="3799622"/>
          </a:xfrm>
        </p:spPr>
        <p:txBody>
          <a:bodyPr anchor="t"/>
          <a:lstStyle>
            <a:lvl1pPr marL="0" indent="0">
              <a:buNone/>
              <a:defRPr sz="2495"/>
            </a:lvl1pPr>
            <a:lvl2pPr marL="356433" indent="0">
              <a:buNone/>
              <a:defRPr sz="2183"/>
            </a:lvl2pPr>
            <a:lvl3pPr marL="712866" indent="0">
              <a:buNone/>
              <a:defRPr sz="1871"/>
            </a:lvl3pPr>
            <a:lvl4pPr marL="1069299" indent="0">
              <a:buNone/>
              <a:defRPr sz="1559"/>
            </a:lvl4pPr>
            <a:lvl5pPr marL="1425732" indent="0">
              <a:buNone/>
              <a:defRPr sz="1559"/>
            </a:lvl5pPr>
            <a:lvl6pPr marL="1782166" indent="0">
              <a:buNone/>
              <a:defRPr sz="1559"/>
            </a:lvl6pPr>
            <a:lvl7pPr marL="2138599" indent="0">
              <a:buNone/>
              <a:defRPr sz="1559"/>
            </a:lvl7pPr>
            <a:lvl8pPr marL="2495032" indent="0">
              <a:buNone/>
              <a:defRPr sz="1559"/>
            </a:lvl8pPr>
            <a:lvl9pPr marL="2851465" indent="0">
              <a:buNone/>
              <a:defRPr sz="1559"/>
            </a:lvl9pPr>
          </a:lstStyle>
          <a:p>
            <a:r>
              <a:rPr lang="en-US" smtClean="0"/>
              <a:t>Click icon to add picture</a:t>
            </a:r>
            <a:endParaRPr lang="en-US" dirty="0"/>
          </a:p>
        </p:txBody>
      </p:sp>
      <p:sp>
        <p:nvSpPr>
          <p:cNvPr id="4" name="Text Placeholder 3"/>
          <p:cNvSpPr>
            <a:spLocks noGrp="1"/>
          </p:cNvSpPr>
          <p:nvPr>
            <p:ph type="body" sz="half" idx="2"/>
          </p:nvPr>
        </p:nvSpPr>
        <p:spPr>
          <a:xfrm>
            <a:off x="520712" y="1604010"/>
            <a:ext cx="2438192" cy="2971627"/>
          </a:xfrm>
        </p:spPr>
        <p:txBody>
          <a:bodyPr/>
          <a:lstStyle>
            <a:lvl1pPr marL="0" indent="0">
              <a:buNone/>
              <a:defRPr sz="1247"/>
            </a:lvl1pPr>
            <a:lvl2pPr marL="356433" indent="0">
              <a:buNone/>
              <a:defRPr sz="1091"/>
            </a:lvl2pPr>
            <a:lvl3pPr marL="712866" indent="0">
              <a:buNone/>
              <a:defRPr sz="936"/>
            </a:lvl3pPr>
            <a:lvl4pPr marL="1069299" indent="0">
              <a:buNone/>
              <a:defRPr sz="780"/>
            </a:lvl4pPr>
            <a:lvl5pPr marL="1425732" indent="0">
              <a:buNone/>
              <a:defRPr sz="780"/>
            </a:lvl5pPr>
            <a:lvl6pPr marL="1782166" indent="0">
              <a:buNone/>
              <a:defRPr sz="780"/>
            </a:lvl6pPr>
            <a:lvl7pPr marL="2138599" indent="0">
              <a:buNone/>
              <a:defRPr sz="780"/>
            </a:lvl7pPr>
            <a:lvl8pPr marL="2495032" indent="0">
              <a:buNone/>
              <a:defRPr sz="780"/>
            </a:lvl8pPr>
            <a:lvl9pPr marL="2851465" indent="0">
              <a:buNone/>
              <a:defRPr sz="7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D3BA8-FD86-4C66-8CE1-747BA62F347A}" type="datetimeFigureOut">
              <a:rPr lang="de-DE" smtClean="0"/>
              <a:t>02.07.2014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8305B5A-E984-4B53-8B2B-A37CCA58E1A9}" type="slidenum">
              <a:rPr lang="de-DE" smtClean="0"/>
              <a:t>‹Nr.›</a:t>
            </a:fld>
            <a:endParaRPr lang="de-DE"/>
          </a:p>
        </p:txBody>
      </p:sp>
    </p:spTree>
    <p:extLst>
      <p:ext uri="{BB962C8B-B14F-4D97-AF65-F5344CB8AC3E}">
        <p14:creationId xmlns:p14="http://schemas.microsoft.com/office/powerpoint/2010/main" val="227163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284664"/>
            <a:ext cx="6520220" cy="10334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728" y="1423311"/>
            <a:ext cx="6520220" cy="3392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728" y="4955600"/>
            <a:ext cx="1700927" cy="284662"/>
          </a:xfrm>
          <a:prstGeom prst="rect">
            <a:avLst/>
          </a:prstGeom>
        </p:spPr>
        <p:txBody>
          <a:bodyPr vert="horz" lIns="91440" tIns="45720" rIns="91440" bIns="45720" rtlCol="0" anchor="ctr"/>
          <a:lstStyle>
            <a:lvl1pPr algn="l">
              <a:defRPr sz="936">
                <a:solidFill>
                  <a:schemeClr val="tx1">
                    <a:tint val="75000"/>
                  </a:schemeClr>
                </a:solidFill>
              </a:defRPr>
            </a:lvl1pPr>
          </a:lstStyle>
          <a:p>
            <a:fld id="{245D3BA8-FD86-4C66-8CE1-747BA62F347A}" type="datetimeFigureOut">
              <a:rPr lang="de-DE" smtClean="0"/>
              <a:t>02.07.2014</a:t>
            </a:fld>
            <a:endParaRPr lang="de-DE"/>
          </a:p>
        </p:txBody>
      </p:sp>
      <p:sp>
        <p:nvSpPr>
          <p:cNvPr id="5" name="Footer Placeholder 4"/>
          <p:cNvSpPr>
            <a:spLocks noGrp="1"/>
          </p:cNvSpPr>
          <p:nvPr>
            <p:ph type="ftr" sz="quarter" idx="3"/>
          </p:nvPr>
        </p:nvSpPr>
        <p:spPr>
          <a:xfrm>
            <a:off x="2504143" y="4955600"/>
            <a:ext cx="2551390" cy="284662"/>
          </a:xfrm>
          <a:prstGeom prst="rect">
            <a:avLst/>
          </a:prstGeom>
        </p:spPr>
        <p:txBody>
          <a:bodyPr vert="horz" lIns="91440" tIns="45720" rIns="91440" bIns="45720" rtlCol="0" anchor="ctr"/>
          <a:lstStyle>
            <a:lvl1pPr algn="ctr">
              <a:defRPr sz="936">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4955600"/>
            <a:ext cx="1700927" cy="284662"/>
          </a:xfrm>
          <a:prstGeom prst="rect">
            <a:avLst/>
          </a:prstGeom>
        </p:spPr>
        <p:txBody>
          <a:bodyPr vert="horz" lIns="91440" tIns="45720" rIns="91440" bIns="45720" rtlCol="0" anchor="ctr"/>
          <a:lstStyle>
            <a:lvl1pPr algn="r">
              <a:defRPr sz="936">
                <a:solidFill>
                  <a:schemeClr val="tx1">
                    <a:tint val="75000"/>
                  </a:schemeClr>
                </a:solidFill>
              </a:defRPr>
            </a:lvl1pPr>
          </a:lstStyle>
          <a:p>
            <a:fld id="{68305B5A-E984-4B53-8B2B-A37CCA58E1A9}" type="slidenum">
              <a:rPr lang="de-DE" smtClean="0"/>
              <a:t>‹Nr.›</a:t>
            </a:fld>
            <a:endParaRPr lang="de-DE"/>
          </a:p>
        </p:txBody>
      </p:sp>
    </p:spTree>
    <p:extLst>
      <p:ext uri="{BB962C8B-B14F-4D97-AF65-F5344CB8AC3E}">
        <p14:creationId xmlns:p14="http://schemas.microsoft.com/office/powerpoint/2010/main" val="37172485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12866" rtl="0" eaLnBrk="1" latinLnBrk="0" hangingPunct="1">
        <a:lnSpc>
          <a:spcPct val="90000"/>
        </a:lnSpc>
        <a:spcBef>
          <a:spcPct val="0"/>
        </a:spcBef>
        <a:buNone/>
        <a:defRPr sz="3430" kern="1200">
          <a:solidFill>
            <a:schemeClr val="tx1"/>
          </a:solidFill>
          <a:latin typeface="+mj-lt"/>
          <a:ea typeface="+mj-ea"/>
          <a:cs typeface="+mj-cs"/>
        </a:defRPr>
      </a:lvl1pPr>
    </p:titleStyle>
    <p:bodyStyle>
      <a:lvl1pPr marL="178217" indent="-178217" algn="l" defTabSz="712866" rtl="0" eaLnBrk="1" latinLnBrk="0" hangingPunct="1">
        <a:lnSpc>
          <a:spcPct val="90000"/>
        </a:lnSpc>
        <a:spcBef>
          <a:spcPts val="780"/>
        </a:spcBef>
        <a:buFont typeface="Arial" panose="020B0604020202020204" pitchFamily="34" charset="0"/>
        <a:buChar char="•"/>
        <a:defRPr sz="2183" kern="1200">
          <a:solidFill>
            <a:schemeClr val="tx1"/>
          </a:solidFill>
          <a:latin typeface="+mn-lt"/>
          <a:ea typeface="+mn-ea"/>
          <a:cs typeface="+mn-cs"/>
        </a:defRPr>
      </a:lvl1pPr>
      <a:lvl2pPr marL="534650" indent="-178217" algn="l" defTabSz="712866" rtl="0" eaLnBrk="1" latinLnBrk="0" hangingPunct="1">
        <a:lnSpc>
          <a:spcPct val="90000"/>
        </a:lnSpc>
        <a:spcBef>
          <a:spcPts val="390"/>
        </a:spcBef>
        <a:buFont typeface="Arial" panose="020B0604020202020204" pitchFamily="34" charset="0"/>
        <a:buChar char="•"/>
        <a:defRPr sz="1871" kern="1200">
          <a:solidFill>
            <a:schemeClr val="tx1"/>
          </a:solidFill>
          <a:latin typeface="+mn-lt"/>
          <a:ea typeface="+mn-ea"/>
          <a:cs typeface="+mn-cs"/>
        </a:defRPr>
      </a:lvl2pPr>
      <a:lvl3pPr marL="891083" indent="-178217" algn="l" defTabSz="712866" rtl="0" eaLnBrk="1" latinLnBrk="0" hangingPunct="1">
        <a:lnSpc>
          <a:spcPct val="90000"/>
        </a:lnSpc>
        <a:spcBef>
          <a:spcPts val="390"/>
        </a:spcBef>
        <a:buFont typeface="Arial" panose="020B0604020202020204" pitchFamily="34" charset="0"/>
        <a:buChar char="•"/>
        <a:defRPr sz="1559" kern="1200">
          <a:solidFill>
            <a:schemeClr val="tx1"/>
          </a:solidFill>
          <a:latin typeface="+mn-lt"/>
          <a:ea typeface="+mn-ea"/>
          <a:cs typeface="+mn-cs"/>
        </a:defRPr>
      </a:lvl3pPr>
      <a:lvl4pPr marL="1247516"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4pPr>
      <a:lvl5pPr marL="1603949"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191322" y="152400"/>
            <a:ext cx="7188966" cy="5041900"/>
            <a:chOff x="494851" y="279699"/>
            <a:chExt cx="6480000" cy="4341516"/>
          </a:xfrm>
        </p:grpSpPr>
        <p:sp>
          <p:nvSpPr>
            <p:cNvPr id="10" name="Rechteck 9"/>
            <p:cNvSpPr/>
            <p:nvPr/>
          </p:nvSpPr>
          <p:spPr>
            <a:xfrm>
              <a:off x="5378823" y="599171"/>
              <a:ext cx="1596028" cy="4022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9"/>
            </a:p>
          </p:txBody>
        </p:sp>
        <p:sp>
          <p:nvSpPr>
            <p:cNvPr id="7" name="Textfeld 6"/>
            <p:cNvSpPr txBox="1"/>
            <p:nvPr/>
          </p:nvSpPr>
          <p:spPr>
            <a:xfrm>
              <a:off x="494851" y="279699"/>
              <a:ext cx="6480000" cy="323217"/>
            </a:xfrm>
            <a:prstGeom prst="rect">
              <a:avLst/>
            </a:prstGeom>
            <a:solidFill>
              <a:schemeClr val="tx1">
                <a:lumMod val="50000"/>
                <a:lumOff val="50000"/>
              </a:schemeClr>
            </a:solidFill>
          </p:spPr>
          <p:txBody>
            <a:bodyPr wrap="square" rtlCol="0">
              <a:spAutoFit/>
            </a:bodyPr>
            <a:lstStyle/>
            <a:p>
              <a:r>
                <a:rPr lang="de-DE" sz="1839" b="1" dirty="0" err="1" smtClean="0">
                  <a:solidFill>
                    <a:schemeClr val="bg1"/>
                  </a:solidFill>
                </a:rPr>
                <a:t>Streetpong</a:t>
              </a:r>
              <a:endParaRPr lang="de-DE" sz="1839" b="1" dirty="0">
                <a:solidFill>
                  <a:schemeClr val="bg1"/>
                </a:solidFill>
              </a:endParaRPr>
            </a:p>
          </p:txBody>
        </p:sp>
        <p:sp>
          <p:nvSpPr>
            <p:cNvPr id="8" name="Textfeld 7"/>
            <p:cNvSpPr txBox="1"/>
            <p:nvPr/>
          </p:nvSpPr>
          <p:spPr>
            <a:xfrm>
              <a:off x="5378823" y="613808"/>
              <a:ext cx="1596027" cy="2814870"/>
            </a:xfrm>
            <a:prstGeom prst="rect">
              <a:avLst/>
            </a:prstGeom>
            <a:noFill/>
          </p:spPr>
          <p:txBody>
            <a:bodyPr wrap="square" rtlCol="0">
              <a:spAutoFit/>
            </a:bodyPr>
            <a:lstStyle/>
            <a:p>
              <a:r>
                <a:rPr lang="de-DE" sz="1226" i="1" dirty="0">
                  <a:solidFill>
                    <a:schemeClr val="tx1">
                      <a:lumMod val="75000"/>
                      <a:lumOff val="25000"/>
                    </a:schemeClr>
                  </a:solidFill>
                </a:rPr>
                <a:t>Keywords</a:t>
              </a:r>
            </a:p>
            <a:p>
              <a:r>
                <a:rPr lang="de-DE" sz="1431" dirty="0" smtClean="0">
                  <a:solidFill>
                    <a:schemeClr val="tx1">
                      <a:lumMod val="75000"/>
                      <a:lumOff val="25000"/>
                    </a:schemeClr>
                  </a:solidFill>
                </a:rPr>
                <a:t>Game, </a:t>
              </a:r>
              <a:r>
                <a:rPr lang="de-DE" sz="1431" dirty="0" smtClean="0">
                  <a:solidFill>
                    <a:schemeClr val="tx1">
                      <a:lumMod val="75000"/>
                      <a:lumOff val="25000"/>
                    </a:schemeClr>
                  </a:solidFill>
                </a:rPr>
                <a:t>Traffic</a:t>
              </a:r>
              <a:endParaRPr lang="de-DE" sz="1431" dirty="0">
                <a:solidFill>
                  <a:schemeClr val="tx1">
                    <a:lumMod val="75000"/>
                    <a:lumOff val="25000"/>
                  </a:schemeClr>
                </a:solidFill>
              </a:endParaRPr>
            </a:p>
            <a:p>
              <a:endParaRPr lang="de-DE" sz="1431" dirty="0">
                <a:solidFill>
                  <a:schemeClr val="tx1">
                    <a:lumMod val="75000"/>
                    <a:lumOff val="25000"/>
                  </a:schemeClr>
                </a:solidFill>
              </a:endParaRPr>
            </a:p>
            <a:p>
              <a:r>
                <a:rPr lang="de-DE" sz="1226" i="1" dirty="0">
                  <a:solidFill>
                    <a:schemeClr val="tx1">
                      <a:lumMod val="75000"/>
                      <a:lumOff val="25000"/>
                    </a:schemeClr>
                  </a:solidFill>
                </a:rPr>
                <a:t>Input</a:t>
              </a:r>
            </a:p>
            <a:p>
              <a:r>
                <a:rPr lang="de-DE" sz="1431" dirty="0" err="1" smtClean="0">
                  <a:solidFill>
                    <a:schemeClr val="tx1">
                      <a:lumMod val="75000"/>
                      <a:lumOff val="25000"/>
                    </a:schemeClr>
                  </a:solidFill>
                </a:rPr>
                <a:t>touch</a:t>
              </a:r>
              <a:endParaRPr lang="de-DE" sz="1431" dirty="0" smtClean="0">
                <a:solidFill>
                  <a:schemeClr val="tx1">
                    <a:lumMod val="75000"/>
                    <a:lumOff val="25000"/>
                  </a:schemeClr>
                </a:solidFill>
              </a:endParaRPr>
            </a:p>
            <a:p>
              <a:endParaRPr lang="de-DE" sz="1431" dirty="0">
                <a:solidFill>
                  <a:schemeClr val="tx1">
                    <a:lumMod val="75000"/>
                    <a:lumOff val="25000"/>
                  </a:schemeClr>
                </a:solidFill>
              </a:endParaRPr>
            </a:p>
            <a:p>
              <a:r>
                <a:rPr lang="de-DE" sz="1226" i="1" dirty="0">
                  <a:solidFill>
                    <a:schemeClr val="tx1">
                      <a:lumMod val="75000"/>
                      <a:lumOff val="25000"/>
                    </a:schemeClr>
                  </a:solidFill>
                </a:rPr>
                <a:t>Output:</a:t>
              </a:r>
            </a:p>
            <a:p>
              <a:r>
                <a:rPr lang="de-DE" sz="1431" dirty="0" smtClean="0">
                  <a:solidFill>
                    <a:schemeClr val="tx1">
                      <a:lumMod val="75000"/>
                      <a:lumOff val="25000"/>
                    </a:schemeClr>
                  </a:solidFill>
                </a:rPr>
                <a:t>Game </a:t>
              </a:r>
              <a:r>
                <a:rPr lang="de-DE" sz="1431" dirty="0" err="1" smtClean="0">
                  <a:solidFill>
                    <a:schemeClr val="tx1">
                      <a:lumMod val="75000"/>
                      <a:lumOff val="25000"/>
                    </a:schemeClr>
                  </a:solidFill>
                </a:rPr>
                <a:t>with</a:t>
              </a:r>
              <a:r>
                <a:rPr lang="de-DE" sz="1431" dirty="0" smtClean="0">
                  <a:solidFill>
                    <a:schemeClr val="tx1">
                      <a:lumMod val="75000"/>
                      <a:lumOff val="25000"/>
                    </a:schemeClr>
                  </a:solidFill>
                </a:rPr>
                <a:t> score</a:t>
              </a:r>
              <a:endParaRPr lang="de-DE" sz="1431" dirty="0">
                <a:solidFill>
                  <a:schemeClr val="tx1">
                    <a:lumMod val="75000"/>
                    <a:lumOff val="25000"/>
                  </a:schemeClr>
                </a:solidFill>
              </a:endParaRPr>
            </a:p>
            <a:p>
              <a:endParaRPr lang="de-DE" sz="1431" dirty="0">
                <a:solidFill>
                  <a:schemeClr val="tx1">
                    <a:lumMod val="75000"/>
                    <a:lumOff val="25000"/>
                  </a:schemeClr>
                </a:solidFill>
              </a:endParaRPr>
            </a:p>
            <a:p>
              <a:r>
                <a:rPr lang="de-DE" sz="1226" i="1" dirty="0">
                  <a:solidFill>
                    <a:schemeClr val="tx1">
                      <a:lumMod val="75000"/>
                      <a:lumOff val="25000"/>
                    </a:schemeClr>
                  </a:solidFill>
                </a:rPr>
                <a:t>Technology:</a:t>
              </a:r>
            </a:p>
            <a:p>
              <a:r>
                <a:rPr lang="de-DE" sz="1431" dirty="0" smtClean="0">
                  <a:solidFill>
                    <a:schemeClr val="tx1">
                      <a:lumMod val="75000"/>
                      <a:lumOff val="25000"/>
                    </a:schemeClr>
                  </a:solidFill>
                </a:rPr>
                <a:t>Never </a:t>
              </a:r>
              <a:r>
                <a:rPr lang="de-DE" sz="1431" dirty="0" err="1" smtClean="0">
                  <a:solidFill>
                    <a:schemeClr val="tx1">
                      <a:lumMod val="75000"/>
                      <a:lumOff val="25000"/>
                    </a:schemeClr>
                  </a:solidFill>
                </a:rPr>
                <a:t>implemented</a:t>
              </a:r>
              <a:r>
                <a:rPr lang="de-DE" sz="1431" dirty="0" smtClean="0">
                  <a:solidFill>
                    <a:schemeClr val="tx1">
                      <a:lumMod val="75000"/>
                      <a:lumOff val="25000"/>
                    </a:schemeClr>
                  </a:solidFill>
                </a:rPr>
                <a:t> – just </a:t>
              </a:r>
              <a:r>
                <a:rPr lang="de-DE" sz="1431" dirty="0" err="1" smtClean="0">
                  <a:solidFill>
                    <a:schemeClr val="tx1">
                      <a:lumMod val="75000"/>
                      <a:lumOff val="25000"/>
                    </a:schemeClr>
                  </a:solidFill>
                </a:rPr>
                <a:t>demo</a:t>
              </a:r>
              <a:r>
                <a:rPr lang="de-DE" sz="1431" dirty="0" smtClean="0">
                  <a:solidFill>
                    <a:schemeClr val="tx1">
                      <a:lumMod val="75000"/>
                      <a:lumOff val="25000"/>
                    </a:schemeClr>
                  </a:solidFill>
                </a:rPr>
                <a:t> </a:t>
              </a:r>
              <a:r>
                <a:rPr lang="de-DE" sz="1431" dirty="0" err="1" smtClean="0">
                  <a:solidFill>
                    <a:schemeClr val="tx1">
                      <a:lumMod val="75000"/>
                      <a:lumOff val="25000"/>
                    </a:schemeClr>
                  </a:solidFill>
                </a:rPr>
                <a:t>example</a:t>
              </a:r>
              <a:endParaRPr lang="de-DE" sz="1431" dirty="0">
                <a:solidFill>
                  <a:schemeClr val="tx1">
                    <a:lumMod val="75000"/>
                    <a:lumOff val="25000"/>
                  </a:schemeClr>
                </a:solidFill>
              </a:endParaRPr>
            </a:p>
            <a:p>
              <a:endParaRPr lang="de-DE" sz="1431" dirty="0">
                <a:solidFill>
                  <a:schemeClr val="tx1">
                    <a:lumMod val="75000"/>
                    <a:lumOff val="25000"/>
                  </a:schemeClr>
                </a:solidFill>
              </a:endParaRPr>
            </a:p>
            <a:p>
              <a:endParaRPr lang="de-DE" sz="1431" dirty="0">
                <a:solidFill>
                  <a:schemeClr val="tx1">
                    <a:lumMod val="75000"/>
                    <a:lumOff val="25000"/>
                  </a:schemeClr>
                </a:solidFill>
              </a:endParaRPr>
            </a:p>
            <a:p>
              <a:endParaRPr lang="de-DE" sz="1431" dirty="0">
                <a:solidFill>
                  <a:schemeClr val="tx1">
                    <a:lumMod val="75000"/>
                    <a:lumOff val="25000"/>
                  </a:schemeClr>
                </a:solidFill>
              </a:endParaRPr>
            </a:p>
          </p:txBody>
        </p:sp>
        <p:sp>
          <p:nvSpPr>
            <p:cNvPr id="6" name="Rechteck 5"/>
            <p:cNvSpPr/>
            <p:nvPr/>
          </p:nvSpPr>
          <p:spPr>
            <a:xfrm>
              <a:off x="494851" y="290457"/>
              <a:ext cx="648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9"/>
            </a:p>
          </p:txBody>
        </p:sp>
        <p:cxnSp>
          <p:nvCxnSpPr>
            <p:cNvPr id="3" name="Gerader Verbinder 2"/>
            <p:cNvCxnSpPr/>
            <p:nvPr/>
          </p:nvCxnSpPr>
          <p:spPr>
            <a:xfrm flipV="1">
              <a:off x="5378823" y="490760"/>
              <a:ext cx="0" cy="412427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22" t="11677" r="30000" b="5878"/>
          <a:stretch/>
        </p:blipFill>
        <p:spPr bwMode="auto">
          <a:xfrm>
            <a:off x="191322" y="525087"/>
            <a:ext cx="5418319" cy="465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93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201706" y="154674"/>
            <a:ext cx="7153836" cy="5037352"/>
            <a:chOff x="570154" y="279699"/>
            <a:chExt cx="6480002" cy="4349614"/>
          </a:xfrm>
        </p:grpSpPr>
        <p:grpSp>
          <p:nvGrpSpPr>
            <p:cNvPr id="4" name="Gruppieren 3"/>
            <p:cNvGrpSpPr/>
            <p:nvPr/>
          </p:nvGrpSpPr>
          <p:grpSpPr>
            <a:xfrm>
              <a:off x="570154" y="519892"/>
              <a:ext cx="4066392" cy="4109421"/>
              <a:chOff x="570154" y="519892"/>
              <a:chExt cx="4066392" cy="4109421"/>
            </a:xfrm>
          </p:grpSpPr>
          <p:sp>
            <p:nvSpPr>
              <p:cNvPr id="17" name="Rechteck 16"/>
              <p:cNvSpPr/>
              <p:nvPr/>
            </p:nvSpPr>
            <p:spPr>
              <a:xfrm>
                <a:off x="570154" y="581387"/>
                <a:ext cx="4066391" cy="4021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9"/>
              </a:p>
            </p:txBody>
          </p:sp>
          <p:cxnSp>
            <p:nvCxnSpPr>
              <p:cNvPr id="3" name="Gerader Verbinder 2"/>
              <p:cNvCxnSpPr/>
              <p:nvPr/>
            </p:nvCxnSpPr>
            <p:spPr>
              <a:xfrm flipV="1">
                <a:off x="4636546" y="519892"/>
                <a:ext cx="0" cy="410942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Textfeld 17"/>
            <p:cNvSpPr txBox="1"/>
            <p:nvPr/>
          </p:nvSpPr>
          <p:spPr>
            <a:xfrm>
              <a:off x="570156" y="279699"/>
              <a:ext cx="6480000" cy="324327"/>
            </a:xfrm>
            <a:prstGeom prst="rect">
              <a:avLst/>
            </a:prstGeom>
            <a:solidFill>
              <a:schemeClr val="tx1">
                <a:lumMod val="50000"/>
                <a:lumOff val="50000"/>
              </a:schemeClr>
            </a:solidFill>
          </p:spPr>
          <p:txBody>
            <a:bodyPr wrap="square" rtlCol="0">
              <a:spAutoFit/>
            </a:bodyPr>
            <a:lstStyle/>
            <a:p>
              <a:r>
                <a:rPr lang="de-DE" sz="1839" b="1" dirty="0" err="1">
                  <a:solidFill>
                    <a:schemeClr val="bg1"/>
                  </a:solidFill>
                </a:rPr>
                <a:t>Streetpong</a:t>
              </a:r>
              <a:endParaRPr lang="de-DE" sz="1839" b="1" dirty="0">
                <a:solidFill>
                  <a:schemeClr val="bg1"/>
                </a:solidFill>
              </a:endParaRPr>
            </a:p>
          </p:txBody>
        </p:sp>
        <p:sp>
          <p:nvSpPr>
            <p:cNvPr id="19" name="Textfeld 18"/>
            <p:cNvSpPr txBox="1"/>
            <p:nvPr/>
          </p:nvSpPr>
          <p:spPr>
            <a:xfrm>
              <a:off x="570155" y="649031"/>
              <a:ext cx="4066390" cy="2713153"/>
            </a:xfrm>
            <a:prstGeom prst="rect">
              <a:avLst/>
            </a:prstGeom>
            <a:noFill/>
          </p:spPr>
          <p:txBody>
            <a:bodyPr wrap="square" rtlCol="0">
              <a:spAutoFit/>
            </a:bodyPr>
            <a:lstStyle/>
            <a:p>
              <a:r>
                <a:rPr lang="de-DE" sz="1226" i="1" dirty="0">
                  <a:solidFill>
                    <a:schemeClr val="tx1">
                      <a:lumMod val="75000"/>
                      <a:lumOff val="25000"/>
                    </a:schemeClr>
                  </a:solidFill>
                </a:rPr>
                <a:t>Description:</a:t>
              </a:r>
            </a:p>
            <a:p>
              <a:endParaRPr lang="de-DE" sz="1226" i="1" dirty="0">
                <a:solidFill>
                  <a:schemeClr val="tx1">
                    <a:lumMod val="75000"/>
                    <a:lumOff val="25000"/>
                  </a:schemeClr>
                </a:solidFill>
              </a:endParaRPr>
            </a:p>
            <a:p>
              <a:r>
                <a:rPr lang="en-US" sz="1226" dirty="0" err="1" smtClean="0">
                  <a:solidFill>
                    <a:schemeClr val="tx1">
                      <a:lumMod val="75000"/>
                      <a:lumOff val="25000"/>
                    </a:schemeClr>
                  </a:solidFill>
                </a:rPr>
                <a:t>Streetpong</a:t>
              </a:r>
              <a:r>
                <a:rPr lang="en-US" sz="1226" dirty="0" smtClean="0">
                  <a:solidFill>
                    <a:schemeClr val="tx1">
                      <a:lumMod val="75000"/>
                      <a:lumOff val="25000"/>
                    </a:schemeClr>
                  </a:solidFill>
                </a:rPr>
                <a:t> </a:t>
              </a:r>
              <a:r>
                <a:rPr lang="en-US" sz="1226" dirty="0">
                  <a:solidFill>
                    <a:schemeClr val="tx1">
                      <a:lumMod val="75000"/>
                      <a:lumOff val="25000"/>
                    </a:schemeClr>
                  </a:solidFill>
                </a:rPr>
                <a:t>is a pong game to shorten the waiting time at pedestrian lights. </a:t>
              </a:r>
              <a:r>
                <a:rPr lang="en-US" sz="1226" dirty="0" smtClean="0">
                  <a:solidFill>
                    <a:schemeClr val="tx1">
                      <a:lumMod val="75000"/>
                      <a:lumOff val="25000"/>
                    </a:schemeClr>
                  </a:solidFill>
                </a:rPr>
                <a:t>The pedestrians will play against each other at the red phase of the lights and play till the lights goes green again. Winner is the player who made the most goals in the waiting time.</a:t>
              </a:r>
            </a:p>
            <a:p>
              <a:endParaRPr lang="en-US" sz="1226" dirty="0" smtClean="0">
                <a:solidFill>
                  <a:schemeClr val="tx1">
                    <a:lumMod val="75000"/>
                    <a:lumOff val="25000"/>
                  </a:schemeClr>
                </a:solidFill>
              </a:endParaRPr>
            </a:p>
            <a:p>
              <a:r>
                <a:rPr lang="en-US" sz="1226" dirty="0" smtClean="0">
                  <a:solidFill>
                    <a:schemeClr val="tx1">
                      <a:lumMod val="75000"/>
                      <a:lumOff val="25000"/>
                    </a:schemeClr>
                  </a:solidFill>
                </a:rPr>
                <a:t>The </a:t>
              </a:r>
              <a:r>
                <a:rPr lang="en-US" sz="1226" dirty="0">
                  <a:solidFill>
                    <a:schemeClr val="tx1">
                      <a:lumMod val="75000"/>
                      <a:lumOff val="25000"/>
                    </a:schemeClr>
                  </a:solidFill>
                </a:rPr>
                <a:t>system never got implemented and is just a video demonstration of how a system like this could look </a:t>
              </a:r>
              <a:r>
                <a:rPr lang="en-US" sz="1226" dirty="0" smtClean="0">
                  <a:solidFill>
                    <a:schemeClr val="tx1">
                      <a:lumMod val="75000"/>
                      <a:lumOff val="25000"/>
                    </a:schemeClr>
                  </a:solidFill>
                </a:rPr>
                <a:t>like. </a:t>
              </a:r>
            </a:p>
            <a:p>
              <a:endParaRPr lang="en-GB" sz="1226" i="1" dirty="0" smtClean="0">
                <a:solidFill>
                  <a:schemeClr val="tx1">
                    <a:lumMod val="75000"/>
                    <a:lumOff val="25000"/>
                  </a:schemeClr>
                </a:solidFill>
              </a:endParaRPr>
            </a:p>
            <a:p>
              <a:r>
                <a:rPr lang="de-DE" sz="1226" i="1" dirty="0" smtClean="0">
                  <a:solidFill>
                    <a:schemeClr val="tx1">
                      <a:lumMod val="75000"/>
                      <a:lumOff val="25000"/>
                    </a:schemeClr>
                  </a:solidFill>
                </a:rPr>
                <a:t>Links</a:t>
              </a:r>
              <a:r>
                <a:rPr lang="de-DE" sz="1226" i="1" dirty="0">
                  <a:solidFill>
                    <a:schemeClr val="tx1">
                      <a:lumMod val="75000"/>
                      <a:lumOff val="25000"/>
                    </a:schemeClr>
                  </a:solidFill>
                </a:rPr>
                <a:t>:</a:t>
              </a:r>
            </a:p>
            <a:p>
              <a:r>
                <a:rPr lang="de-DE" sz="1226" i="1" dirty="0">
                  <a:solidFill>
                    <a:schemeClr val="tx1">
                      <a:lumMod val="75000"/>
                      <a:lumOff val="25000"/>
                    </a:schemeClr>
                  </a:solidFill>
                </a:rPr>
                <a:t>http://www.youtube.com/watch?v=Oe3TsxVSnpg</a:t>
              </a:r>
              <a:endParaRPr lang="de-DE" sz="1226" i="1" dirty="0">
                <a:solidFill>
                  <a:schemeClr val="tx1">
                    <a:lumMod val="75000"/>
                    <a:lumOff val="25000"/>
                  </a:schemeClr>
                </a:solidFill>
              </a:endParaRPr>
            </a:p>
            <a:p>
              <a:endParaRPr lang="de-DE" sz="1226" i="1" dirty="0">
                <a:solidFill>
                  <a:schemeClr val="tx1">
                    <a:lumMod val="75000"/>
                    <a:lumOff val="25000"/>
                  </a:schemeClr>
                </a:solidFill>
              </a:endParaRPr>
            </a:p>
            <a:p>
              <a:endParaRPr lang="de-DE" sz="1226" i="1" dirty="0">
                <a:solidFill>
                  <a:schemeClr val="tx1">
                    <a:lumMod val="75000"/>
                    <a:lumOff val="25000"/>
                  </a:schemeClr>
                </a:solidFill>
              </a:endParaRPr>
            </a:p>
            <a:p>
              <a:endParaRPr lang="de-DE" sz="1226" i="1" dirty="0">
                <a:solidFill>
                  <a:schemeClr val="tx1">
                    <a:lumMod val="75000"/>
                    <a:lumOff val="25000"/>
                  </a:schemeClr>
                </a:solidFill>
              </a:endParaRPr>
            </a:p>
            <a:p>
              <a:endParaRPr lang="de-DE" sz="1431" dirty="0">
                <a:solidFill>
                  <a:schemeClr val="tx1">
                    <a:lumMod val="75000"/>
                    <a:lumOff val="25000"/>
                  </a:schemeClr>
                </a:solidFill>
              </a:endParaRPr>
            </a:p>
          </p:txBody>
        </p:sp>
        <p:sp>
          <p:nvSpPr>
            <p:cNvPr id="20" name="Rechteck 19"/>
            <p:cNvSpPr/>
            <p:nvPr/>
          </p:nvSpPr>
          <p:spPr>
            <a:xfrm>
              <a:off x="570156" y="290457"/>
              <a:ext cx="648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9"/>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97"/>
          <a:stretch/>
        </p:blipFill>
        <p:spPr bwMode="auto">
          <a:xfrm>
            <a:off x="4809824" y="2775204"/>
            <a:ext cx="2502507" cy="226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r="49310" b="5104"/>
          <a:stretch/>
        </p:blipFill>
        <p:spPr bwMode="auto">
          <a:xfrm>
            <a:off x="4728072" y="530282"/>
            <a:ext cx="2584259" cy="231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277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Words>
  <Application>Microsoft Office PowerPoint</Application>
  <PresentationFormat>Benutzerdefiniert</PresentationFormat>
  <Paragraphs>25</Paragraphs>
  <Slides>2</Slides>
  <Notes>1</Notes>
  <HiddenSlides>0</HiddenSlides>
  <MMClips>0</MMClips>
  <ScaleCrop>false</ScaleCrop>
  <HeadingPairs>
    <vt:vector size="4" baseType="variant">
      <vt:variant>
        <vt:lpstr>Design</vt:lpstr>
      </vt:variant>
      <vt:variant>
        <vt:i4>1</vt:i4>
      </vt:variant>
      <vt:variant>
        <vt:lpstr>Folientitel</vt:lpstr>
      </vt:variant>
      <vt:variant>
        <vt:i4>2</vt:i4>
      </vt:variant>
    </vt:vector>
  </HeadingPairs>
  <TitlesOfParts>
    <vt:vector size="3" baseType="lpstr">
      <vt:lpstr>Office Theme</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daniel.klinkhammer@live.com</dc:creator>
  <cp:lastModifiedBy>Thomas Griesshaber</cp:lastModifiedBy>
  <cp:revision>20</cp:revision>
  <cp:lastPrinted>2014-04-22T14:47:28Z</cp:lastPrinted>
  <dcterms:created xsi:type="dcterms:W3CDTF">2014-04-01T13:17:36Z</dcterms:created>
  <dcterms:modified xsi:type="dcterms:W3CDTF">2014-07-02T18:08:38Z</dcterms:modified>
</cp:coreProperties>
</file>